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7"/>
  </p:notesMasterIdLst>
  <p:handoutMasterIdLst>
    <p:handoutMasterId r:id="rId238"/>
  </p:handoutMasterIdLst>
  <p:sldIdLst>
    <p:sldId id="256" r:id="rId2"/>
    <p:sldId id="355" r:id="rId3"/>
    <p:sldId id="263" r:id="rId4"/>
    <p:sldId id="349" r:id="rId5"/>
    <p:sldId id="264" r:id="rId6"/>
    <p:sldId id="350" r:id="rId7"/>
    <p:sldId id="265" r:id="rId8"/>
    <p:sldId id="351" r:id="rId9"/>
    <p:sldId id="352" r:id="rId10"/>
    <p:sldId id="259" r:id="rId11"/>
    <p:sldId id="353" r:id="rId12"/>
    <p:sldId id="354" r:id="rId13"/>
    <p:sldId id="266" r:id="rId14"/>
    <p:sldId id="269" r:id="rId15"/>
    <p:sldId id="267" r:id="rId16"/>
    <p:sldId id="268" r:id="rId17"/>
    <p:sldId id="275" r:id="rId18"/>
    <p:sldId id="271" r:id="rId19"/>
    <p:sldId id="276" r:id="rId20"/>
    <p:sldId id="270" r:id="rId21"/>
    <p:sldId id="272" r:id="rId22"/>
    <p:sldId id="273" r:id="rId23"/>
    <p:sldId id="297" r:id="rId24"/>
    <p:sldId id="277" r:id="rId25"/>
    <p:sldId id="295" r:id="rId26"/>
    <p:sldId id="300" r:id="rId27"/>
    <p:sldId id="301" r:id="rId28"/>
    <p:sldId id="298" r:id="rId29"/>
    <p:sldId id="274" r:id="rId30"/>
    <p:sldId id="278" r:id="rId31"/>
    <p:sldId id="279" r:id="rId32"/>
    <p:sldId id="280" r:id="rId33"/>
    <p:sldId id="802" r:id="rId34"/>
    <p:sldId id="764" r:id="rId35"/>
    <p:sldId id="765" r:id="rId36"/>
    <p:sldId id="766" r:id="rId37"/>
    <p:sldId id="767" r:id="rId38"/>
    <p:sldId id="768" r:id="rId39"/>
    <p:sldId id="769" r:id="rId40"/>
    <p:sldId id="770" r:id="rId41"/>
    <p:sldId id="771" r:id="rId42"/>
    <p:sldId id="772" r:id="rId43"/>
    <p:sldId id="773" r:id="rId44"/>
    <p:sldId id="774" r:id="rId45"/>
    <p:sldId id="775" r:id="rId46"/>
    <p:sldId id="776" r:id="rId47"/>
    <p:sldId id="777" r:id="rId48"/>
    <p:sldId id="778" r:id="rId49"/>
    <p:sldId id="779" r:id="rId50"/>
    <p:sldId id="780" r:id="rId51"/>
    <p:sldId id="781" r:id="rId52"/>
    <p:sldId id="782" r:id="rId53"/>
    <p:sldId id="783" r:id="rId54"/>
    <p:sldId id="784" r:id="rId55"/>
    <p:sldId id="785" r:id="rId56"/>
    <p:sldId id="786" r:id="rId57"/>
    <p:sldId id="787" r:id="rId58"/>
    <p:sldId id="788" r:id="rId59"/>
    <p:sldId id="789" r:id="rId60"/>
    <p:sldId id="790" r:id="rId61"/>
    <p:sldId id="791" r:id="rId62"/>
    <p:sldId id="792" r:id="rId63"/>
    <p:sldId id="793" r:id="rId64"/>
    <p:sldId id="302" r:id="rId65"/>
    <p:sldId id="794" r:id="rId66"/>
    <p:sldId id="795" r:id="rId67"/>
    <p:sldId id="796" r:id="rId68"/>
    <p:sldId id="797" r:id="rId69"/>
    <p:sldId id="798" r:id="rId70"/>
    <p:sldId id="799" r:id="rId71"/>
    <p:sldId id="309" r:id="rId72"/>
    <p:sldId id="800" r:id="rId73"/>
    <p:sldId id="801" r:id="rId74"/>
    <p:sldId id="377" r:id="rId75"/>
    <p:sldId id="357" r:id="rId76"/>
    <p:sldId id="358" r:id="rId77"/>
    <p:sldId id="359" r:id="rId78"/>
    <p:sldId id="261" r:id="rId79"/>
    <p:sldId id="360" r:id="rId80"/>
    <p:sldId id="361" r:id="rId81"/>
    <p:sldId id="362" r:id="rId82"/>
    <p:sldId id="363" r:id="rId83"/>
    <p:sldId id="364" r:id="rId84"/>
    <p:sldId id="365" r:id="rId85"/>
    <p:sldId id="366" r:id="rId86"/>
    <p:sldId id="367" r:id="rId87"/>
    <p:sldId id="368" r:id="rId88"/>
    <p:sldId id="369" r:id="rId89"/>
    <p:sldId id="370" r:id="rId90"/>
    <p:sldId id="371" r:id="rId91"/>
    <p:sldId id="372" r:id="rId92"/>
    <p:sldId id="373" r:id="rId93"/>
    <p:sldId id="374" r:id="rId94"/>
    <p:sldId id="375" r:id="rId95"/>
    <p:sldId id="376" r:id="rId96"/>
    <p:sldId id="283" r:id="rId97"/>
    <p:sldId id="281" r:id="rId98"/>
    <p:sldId id="284" r:id="rId99"/>
    <p:sldId id="282" r:id="rId100"/>
    <p:sldId id="288" r:id="rId101"/>
    <p:sldId id="287" r:id="rId102"/>
    <p:sldId id="289" r:id="rId103"/>
    <p:sldId id="286" r:id="rId104"/>
    <p:sldId id="290" r:id="rId105"/>
    <p:sldId id="285" r:id="rId106"/>
    <p:sldId id="293" r:id="rId107"/>
    <p:sldId id="291" r:id="rId108"/>
    <p:sldId id="292" r:id="rId109"/>
    <p:sldId id="294" r:id="rId110"/>
    <p:sldId id="299" r:id="rId111"/>
    <p:sldId id="296" r:id="rId112"/>
    <p:sldId id="804" r:id="rId113"/>
    <p:sldId id="805" r:id="rId114"/>
    <p:sldId id="803" r:id="rId115"/>
    <p:sldId id="807" r:id="rId116"/>
    <p:sldId id="808" r:id="rId117"/>
    <p:sldId id="809" r:id="rId118"/>
    <p:sldId id="378" r:id="rId119"/>
    <p:sldId id="303" r:id="rId120"/>
    <p:sldId id="304" r:id="rId121"/>
    <p:sldId id="305" r:id="rId122"/>
    <p:sldId id="306" r:id="rId123"/>
    <p:sldId id="307" r:id="rId124"/>
    <p:sldId id="308" r:id="rId125"/>
    <p:sldId id="748" r:id="rId126"/>
    <p:sldId id="741" r:id="rId127"/>
    <p:sldId id="743" r:id="rId128"/>
    <p:sldId id="742" r:id="rId129"/>
    <p:sldId id="744" r:id="rId130"/>
    <p:sldId id="745" r:id="rId131"/>
    <p:sldId id="746" r:id="rId132"/>
    <p:sldId id="747" r:id="rId133"/>
    <p:sldId id="322" r:id="rId134"/>
    <p:sldId id="323" r:id="rId135"/>
    <p:sldId id="324" r:id="rId136"/>
    <p:sldId id="325" r:id="rId137"/>
    <p:sldId id="326" r:id="rId138"/>
    <p:sldId id="327" r:id="rId139"/>
    <p:sldId id="328" r:id="rId140"/>
    <p:sldId id="329" r:id="rId141"/>
    <p:sldId id="330" r:id="rId142"/>
    <p:sldId id="331" r:id="rId143"/>
    <p:sldId id="332" r:id="rId144"/>
    <p:sldId id="586" r:id="rId145"/>
    <p:sldId id="589" r:id="rId146"/>
    <p:sldId id="592" r:id="rId147"/>
    <p:sldId id="595" r:id="rId148"/>
    <p:sldId id="598" r:id="rId149"/>
    <p:sldId id="601" r:id="rId150"/>
    <p:sldId id="604" r:id="rId151"/>
    <p:sldId id="749" r:id="rId152"/>
    <p:sldId id="750" r:id="rId153"/>
    <p:sldId id="751" r:id="rId154"/>
    <p:sldId id="752" r:id="rId155"/>
    <p:sldId id="753" r:id="rId156"/>
    <p:sldId id="754" r:id="rId157"/>
    <p:sldId id="755" r:id="rId158"/>
    <p:sldId id="310" r:id="rId159"/>
    <p:sldId id="311" r:id="rId160"/>
    <p:sldId id="312" r:id="rId161"/>
    <p:sldId id="313" r:id="rId162"/>
    <p:sldId id="314" r:id="rId163"/>
    <p:sldId id="315" r:id="rId164"/>
    <p:sldId id="316" r:id="rId165"/>
    <p:sldId id="317" r:id="rId166"/>
    <p:sldId id="318" r:id="rId167"/>
    <p:sldId id="319" r:id="rId168"/>
    <p:sldId id="320" r:id="rId169"/>
    <p:sldId id="321" r:id="rId170"/>
    <p:sldId id="763" r:id="rId171"/>
    <p:sldId id="758" r:id="rId172"/>
    <p:sldId id="759" r:id="rId173"/>
    <p:sldId id="760" r:id="rId174"/>
    <p:sldId id="761" r:id="rId175"/>
    <p:sldId id="762" r:id="rId176"/>
    <p:sldId id="607" r:id="rId177"/>
    <p:sldId id="610" r:id="rId178"/>
    <p:sldId id="613" r:id="rId179"/>
    <p:sldId id="616" r:id="rId180"/>
    <p:sldId id="619" r:id="rId181"/>
    <p:sldId id="622" r:id="rId182"/>
    <p:sldId id="625" r:id="rId183"/>
    <p:sldId id="628" r:id="rId184"/>
    <p:sldId id="631" r:id="rId185"/>
    <p:sldId id="634" r:id="rId186"/>
    <p:sldId id="637" r:id="rId187"/>
    <p:sldId id="640" r:id="rId188"/>
    <p:sldId id="643" r:id="rId189"/>
    <p:sldId id="646" r:id="rId190"/>
    <p:sldId id="649" r:id="rId191"/>
    <p:sldId id="652" r:id="rId192"/>
    <p:sldId id="655" r:id="rId193"/>
    <p:sldId id="658" r:id="rId194"/>
    <p:sldId id="661" r:id="rId195"/>
    <p:sldId id="664" r:id="rId196"/>
    <p:sldId id="667" r:id="rId197"/>
    <p:sldId id="670" r:id="rId198"/>
    <p:sldId id="673" r:id="rId199"/>
    <p:sldId id="676" r:id="rId200"/>
    <p:sldId id="679" r:id="rId201"/>
    <p:sldId id="682" r:id="rId202"/>
    <p:sldId id="685" r:id="rId203"/>
    <p:sldId id="688" r:id="rId204"/>
    <p:sldId id="691" r:id="rId205"/>
    <p:sldId id="694" r:id="rId206"/>
    <p:sldId id="697" r:id="rId207"/>
    <p:sldId id="700" r:id="rId208"/>
    <p:sldId id="703" r:id="rId209"/>
    <p:sldId id="706" r:id="rId210"/>
    <p:sldId id="709" r:id="rId211"/>
    <p:sldId id="712" r:id="rId212"/>
    <p:sldId id="715" r:id="rId213"/>
    <p:sldId id="718" r:id="rId214"/>
    <p:sldId id="721" r:id="rId215"/>
    <p:sldId id="724" r:id="rId216"/>
    <p:sldId id="727" r:id="rId217"/>
    <p:sldId id="730" r:id="rId218"/>
    <p:sldId id="733" r:id="rId219"/>
    <p:sldId id="736" r:id="rId220"/>
    <p:sldId id="739" r:id="rId221"/>
    <p:sldId id="333" r:id="rId222"/>
    <p:sldId id="334" r:id="rId223"/>
    <p:sldId id="335" r:id="rId224"/>
    <p:sldId id="336" r:id="rId225"/>
    <p:sldId id="337" r:id="rId226"/>
    <p:sldId id="338" r:id="rId227"/>
    <p:sldId id="339" r:id="rId228"/>
    <p:sldId id="340" r:id="rId229"/>
    <p:sldId id="341" r:id="rId230"/>
    <p:sldId id="342" r:id="rId231"/>
    <p:sldId id="343" r:id="rId232"/>
    <p:sldId id="344" r:id="rId233"/>
    <p:sldId id="345" r:id="rId234"/>
    <p:sldId id="347" r:id="rId235"/>
    <p:sldId id="346" r:id="rId236"/>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5" autoAdjust="0"/>
    <p:restoredTop sz="87368" autoAdjust="0"/>
  </p:normalViewPr>
  <p:slideViewPr>
    <p:cSldViewPr snapToGrid="0">
      <p:cViewPr varScale="1">
        <p:scale>
          <a:sx n="54" d="100"/>
          <a:sy n="54" d="100"/>
        </p:scale>
        <p:origin x="1316" y="60"/>
      </p:cViewPr>
      <p:guideLst/>
    </p:cSldViewPr>
  </p:slideViewPr>
  <p:notesTextViewPr>
    <p:cViewPr>
      <p:scale>
        <a:sx n="3" d="2"/>
        <a:sy n="3" d="2"/>
      </p:scale>
      <p:origin x="0" y="0"/>
    </p:cViewPr>
  </p:notesTextViewPr>
  <p:notesViewPr>
    <p:cSldViewPr snapToGrid="0">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handoutMaster" Target="handoutMasters/handoutMaster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t>15/07/2023</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t>15/07/2023</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15</a:t>
            </a:fld>
            <a:endParaRPr lang="id-ID"/>
          </a:p>
        </p:txBody>
      </p:sp>
    </p:spTree>
    <p:extLst>
      <p:ext uri="{BB962C8B-B14F-4D97-AF65-F5344CB8AC3E}">
        <p14:creationId xmlns:p14="http://schemas.microsoft.com/office/powerpoint/2010/main" val="3159640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106</a:t>
            </a:fld>
            <a:endParaRPr lang="id-ID"/>
          </a:p>
        </p:txBody>
      </p:sp>
    </p:spTree>
    <p:extLst>
      <p:ext uri="{BB962C8B-B14F-4D97-AF65-F5344CB8AC3E}">
        <p14:creationId xmlns:p14="http://schemas.microsoft.com/office/powerpoint/2010/main" val="135890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a:extLst>
              <a:ext uri="{FF2B5EF4-FFF2-40B4-BE49-F238E27FC236}">
                <a16:creationId xmlns:a16="http://schemas.microsoft.com/office/drawing/2014/main" id="{CC487E19-9372-20F2-1DA2-27A5A4145AA7}"/>
              </a:ext>
            </a:extLst>
          </p:cNvPr>
          <p:cNvSpPr>
            <a:spLocks noGrp="1" noRot="1" noChangeAspect="1" noChangeArrowheads="1" noTextEdit="1"/>
          </p:cNvSpPr>
          <p:nvPr>
            <p:ph type="sldImg"/>
          </p:nvPr>
        </p:nvSpPr>
        <p:spPr>
          <a:ln cap="flat">
            <a:round/>
            <a:headEnd type="none" w="med" len="med"/>
            <a:tailEnd type="none" w="med" len="med"/>
          </a:ln>
        </p:spPr>
      </p:sp>
      <p:sp>
        <p:nvSpPr>
          <p:cNvPr id="132099" name="Notes Placeholder 2">
            <a:extLst>
              <a:ext uri="{FF2B5EF4-FFF2-40B4-BE49-F238E27FC236}">
                <a16:creationId xmlns:a16="http://schemas.microsoft.com/office/drawing/2014/main" id="{A832A332-BB48-55E1-E948-08656DF6A56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altLang="en-US"/>
          </a:p>
        </p:txBody>
      </p:sp>
      <p:sp>
        <p:nvSpPr>
          <p:cNvPr id="132100" name="Slide Number Placeholder 3">
            <a:extLst>
              <a:ext uri="{FF2B5EF4-FFF2-40B4-BE49-F238E27FC236}">
                <a16:creationId xmlns:a16="http://schemas.microsoft.com/office/drawing/2014/main" id="{5D41B05B-0C68-7C06-748A-8561DE0D958A}"/>
              </a:ext>
            </a:extLst>
          </p:cNvPr>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t"/>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CA67C1B9-ACF8-43A3-9A4B-196CBFF4DF51}" type="slidenum">
              <a:rPr lang="id-ID" altLang="en-US" smtClean="0"/>
              <a:pPr/>
              <a:t>135</a:t>
            </a:fld>
            <a:endParaRPr lang="id-ID"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E970AF29-CE77-B1BC-EFC8-2F1E7D67B722}"/>
              </a:ext>
            </a:extLst>
          </p:cNvPr>
          <p:cNvSpPr>
            <a:spLocks noGrp="1" noRot="1" noChangeAspect="1" noChangeArrowheads="1" noTextEdit="1"/>
          </p:cNvSpPr>
          <p:nvPr>
            <p:ph type="sldImg"/>
          </p:nvPr>
        </p:nvSpPr>
        <p:spPr>
          <a:ln cap="flat">
            <a:round/>
            <a:headEnd type="none" w="med" len="med"/>
            <a:tailEnd type="none" w="med" len="med"/>
          </a:ln>
        </p:spPr>
      </p:sp>
      <p:sp>
        <p:nvSpPr>
          <p:cNvPr id="135171" name="Notes Placeholder 2">
            <a:extLst>
              <a:ext uri="{FF2B5EF4-FFF2-40B4-BE49-F238E27FC236}">
                <a16:creationId xmlns:a16="http://schemas.microsoft.com/office/drawing/2014/main" id="{D9A4B2D4-FC77-8C7F-F5B9-11F3CD6930D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altLang="en-US"/>
          </a:p>
        </p:txBody>
      </p:sp>
      <p:sp>
        <p:nvSpPr>
          <p:cNvPr id="135172" name="Slide Number Placeholder 3">
            <a:extLst>
              <a:ext uri="{FF2B5EF4-FFF2-40B4-BE49-F238E27FC236}">
                <a16:creationId xmlns:a16="http://schemas.microsoft.com/office/drawing/2014/main" id="{24F7A9B0-4060-9C06-40EE-9318A2CEC945}"/>
              </a:ext>
            </a:extLst>
          </p:cNvPr>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t"/>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A79F4CF3-DD33-4E86-9034-E37A5E428D42}" type="slidenum">
              <a:rPr lang="id-ID" altLang="en-US" smtClean="0"/>
              <a:pPr/>
              <a:t>137</a:t>
            </a:fld>
            <a:endParaRPr lang="id-ID"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a:extLst>
              <a:ext uri="{FF2B5EF4-FFF2-40B4-BE49-F238E27FC236}">
                <a16:creationId xmlns:a16="http://schemas.microsoft.com/office/drawing/2014/main" id="{29849494-4061-3787-7A48-3B57D62AECFF}"/>
              </a:ext>
            </a:extLst>
          </p:cNvPr>
          <p:cNvSpPr>
            <a:spLocks noGrp="1" noRot="1" noChangeAspect="1" noChangeArrowheads="1" noTextEdit="1"/>
          </p:cNvSpPr>
          <p:nvPr>
            <p:ph type="sldImg"/>
          </p:nvPr>
        </p:nvSpPr>
        <p:spPr>
          <a:ln cap="flat">
            <a:round/>
            <a:headEnd type="none" w="med" len="med"/>
            <a:tailEnd type="none" w="med" len="med"/>
          </a:ln>
        </p:spPr>
      </p:sp>
      <p:sp>
        <p:nvSpPr>
          <p:cNvPr id="138243" name="Notes Placeholder 2">
            <a:extLst>
              <a:ext uri="{FF2B5EF4-FFF2-40B4-BE49-F238E27FC236}">
                <a16:creationId xmlns:a16="http://schemas.microsoft.com/office/drawing/2014/main" id="{6C64AE5D-12C8-2329-5ED8-4BE5C4DFB48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altLang="en-US"/>
          </a:p>
        </p:txBody>
      </p:sp>
      <p:sp>
        <p:nvSpPr>
          <p:cNvPr id="138244" name="Slide Number Placeholder 3">
            <a:extLst>
              <a:ext uri="{FF2B5EF4-FFF2-40B4-BE49-F238E27FC236}">
                <a16:creationId xmlns:a16="http://schemas.microsoft.com/office/drawing/2014/main" id="{2C96F12C-A8A2-CD2C-2CAD-4F739E568A98}"/>
              </a:ext>
            </a:extLst>
          </p:cNvPr>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t"/>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B9A8EDB2-1BE5-4C06-9C4C-53E439ED6911}" type="slidenum">
              <a:rPr lang="id-ID" altLang="en-US" smtClean="0"/>
              <a:pPr/>
              <a:t>139</a:t>
            </a:fld>
            <a:endParaRPr lang="id-ID"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a:extLst>
              <a:ext uri="{FF2B5EF4-FFF2-40B4-BE49-F238E27FC236}">
                <a16:creationId xmlns:a16="http://schemas.microsoft.com/office/drawing/2014/main" id="{C2349681-3875-6849-A6FD-07D9101A79CD}"/>
              </a:ext>
            </a:extLst>
          </p:cNvPr>
          <p:cNvSpPr>
            <a:spLocks noGrp="1" noRot="1" noChangeAspect="1" noChangeArrowheads="1" noTextEdit="1"/>
          </p:cNvSpPr>
          <p:nvPr>
            <p:ph type="sldImg"/>
          </p:nvPr>
        </p:nvSpPr>
        <p:spPr>
          <a:ln cap="flat">
            <a:round/>
            <a:headEnd type="none" w="med" len="med"/>
            <a:tailEnd type="none" w="med" len="med"/>
          </a:ln>
        </p:spPr>
      </p:sp>
      <p:sp>
        <p:nvSpPr>
          <p:cNvPr id="199683" name="Notes Placeholder 2">
            <a:extLst>
              <a:ext uri="{FF2B5EF4-FFF2-40B4-BE49-F238E27FC236}">
                <a16:creationId xmlns:a16="http://schemas.microsoft.com/office/drawing/2014/main" id="{F5B4CFFE-32FD-1F4D-AA9C-054E193A311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altLang="en-US"/>
          </a:p>
        </p:txBody>
      </p:sp>
      <p:sp>
        <p:nvSpPr>
          <p:cNvPr id="199684" name="Slide Number Placeholder 3">
            <a:extLst>
              <a:ext uri="{FF2B5EF4-FFF2-40B4-BE49-F238E27FC236}">
                <a16:creationId xmlns:a16="http://schemas.microsoft.com/office/drawing/2014/main" id="{92067A65-A613-4C42-66F4-AFE77554536B}"/>
              </a:ext>
            </a:extLst>
          </p:cNvPr>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t"/>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D6EC5CE9-2019-4B0A-821B-97D291F8B663}" type="slidenum">
              <a:rPr lang="id-ID" altLang="en-US" smtClean="0"/>
              <a:pPr/>
              <a:t>223</a:t>
            </a:fld>
            <a:endParaRPr lang="id-ID"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A6BB4E8C-836F-3B02-9FF7-775C7B678128}"/>
              </a:ext>
            </a:extLst>
          </p:cNvPr>
          <p:cNvSpPr>
            <a:spLocks noGrp="1" noRot="1" noChangeAspect="1" noChangeArrowheads="1" noTextEdit="1"/>
          </p:cNvSpPr>
          <p:nvPr>
            <p:ph type="sldImg"/>
          </p:nvPr>
        </p:nvSpPr>
        <p:spPr>
          <a:ln cap="flat">
            <a:round/>
            <a:headEnd type="none" w="med" len="med"/>
            <a:tailEnd type="none" w="med" len="med"/>
          </a:ln>
        </p:spPr>
      </p:sp>
      <p:sp>
        <p:nvSpPr>
          <p:cNvPr id="202755" name="Notes Placeholder 2">
            <a:extLst>
              <a:ext uri="{FF2B5EF4-FFF2-40B4-BE49-F238E27FC236}">
                <a16:creationId xmlns:a16="http://schemas.microsoft.com/office/drawing/2014/main" id="{CA34F65A-6994-7960-45D0-AF138A24ED7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altLang="en-US"/>
          </a:p>
        </p:txBody>
      </p:sp>
      <p:sp>
        <p:nvSpPr>
          <p:cNvPr id="202756" name="Slide Number Placeholder 3">
            <a:extLst>
              <a:ext uri="{FF2B5EF4-FFF2-40B4-BE49-F238E27FC236}">
                <a16:creationId xmlns:a16="http://schemas.microsoft.com/office/drawing/2014/main" id="{7EF2EA43-61C8-1D15-1C02-47A7D034390C}"/>
              </a:ext>
            </a:extLst>
          </p:cNvPr>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t"/>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256B806D-4408-4712-8B3A-2C68FFE9666C}" type="slidenum">
              <a:rPr lang="id-ID" altLang="en-US" smtClean="0"/>
              <a:pPr/>
              <a:t>225</a:t>
            </a:fld>
            <a:endParaRPr lang="id-ID"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a:extLst>
              <a:ext uri="{FF2B5EF4-FFF2-40B4-BE49-F238E27FC236}">
                <a16:creationId xmlns:a16="http://schemas.microsoft.com/office/drawing/2014/main" id="{58F566D5-5FD0-2070-29F5-F1EB30CFFC63}"/>
              </a:ext>
            </a:extLst>
          </p:cNvPr>
          <p:cNvSpPr>
            <a:spLocks noGrp="1" noRot="1" noChangeAspect="1" noChangeArrowheads="1" noTextEdit="1"/>
          </p:cNvSpPr>
          <p:nvPr>
            <p:ph type="sldImg"/>
          </p:nvPr>
        </p:nvSpPr>
        <p:spPr>
          <a:ln cap="flat">
            <a:round/>
            <a:headEnd type="none" w="med" len="med"/>
            <a:tailEnd type="none" w="med" len="med"/>
          </a:ln>
        </p:spPr>
      </p:sp>
      <p:sp>
        <p:nvSpPr>
          <p:cNvPr id="205827" name="Notes Placeholder 2">
            <a:extLst>
              <a:ext uri="{FF2B5EF4-FFF2-40B4-BE49-F238E27FC236}">
                <a16:creationId xmlns:a16="http://schemas.microsoft.com/office/drawing/2014/main" id="{3EBFF6D8-FBE5-89A1-52F9-9719D5C17A3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altLang="en-US"/>
          </a:p>
        </p:txBody>
      </p:sp>
      <p:sp>
        <p:nvSpPr>
          <p:cNvPr id="205828" name="Slide Number Placeholder 3">
            <a:extLst>
              <a:ext uri="{FF2B5EF4-FFF2-40B4-BE49-F238E27FC236}">
                <a16:creationId xmlns:a16="http://schemas.microsoft.com/office/drawing/2014/main" id="{A59A7C45-BE68-9742-A50F-D1051D70D09C}"/>
              </a:ext>
            </a:extLst>
          </p:cNvPr>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t"/>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28490D7F-9131-4D93-880C-78BA75641E3D}" type="slidenum">
              <a:rPr lang="id-ID" altLang="en-US" smtClean="0"/>
              <a:pPr/>
              <a:t>227</a:t>
            </a:fld>
            <a:endParaRPr lang="id-ID"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26EB89D7-0E91-22C2-9962-735B62CBA279}"/>
              </a:ext>
            </a:extLst>
          </p:cNvPr>
          <p:cNvSpPr>
            <a:spLocks noGrp="1" noRot="1" noChangeAspect="1" noChangeArrowheads="1" noTextEdit="1"/>
          </p:cNvSpPr>
          <p:nvPr>
            <p:ph type="sldImg"/>
          </p:nvPr>
        </p:nvSpPr>
        <p:spPr>
          <a:ln cap="flat">
            <a:round/>
            <a:headEnd type="none" w="med" len="med"/>
            <a:tailEnd type="none" w="med" len="med"/>
          </a:ln>
        </p:spPr>
      </p:sp>
      <p:sp>
        <p:nvSpPr>
          <p:cNvPr id="208899" name="Notes Placeholder 2">
            <a:extLst>
              <a:ext uri="{FF2B5EF4-FFF2-40B4-BE49-F238E27FC236}">
                <a16:creationId xmlns:a16="http://schemas.microsoft.com/office/drawing/2014/main" id="{2640EEED-C73C-FD6B-EAA8-CDDC783F453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altLang="en-US"/>
          </a:p>
        </p:txBody>
      </p:sp>
      <p:sp>
        <p:nvSpPr>
          <p:cNvPr id="208900" name="Slide Number Placeholder 3">
            <a:extLst>
              <a:ext uri="{FF2B5EF4-FFF2-40B4-BE49-F238E27FC236}">
                <a16:creationId xmlns:a16="http://schemas.microsoft.com/office/drawing/2014/main" id="{28791F3A-847F-147D-928E-54E5EFDEACE9}"/>
              </a:ext>
            </a:extLst>
          </p:cNvPr>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t"/>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5CD7CBC1-7ECD-406E-AFEF-B81BEF8500AB}" type="slidenum">
              <a:rPr lang="id-ID" altLang="en-US" smtClean="0"/>
              <a:pPr/>
              <a:t>229</a:t>
            </a:fld>
            <a:endParaRPr lang="id-ID"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a:extLst>
              <a:ext uri="{FF2B5EF4-FFF2-40B4-BE49-F238E27FC236}">
                <a16:creationId xmlns:a16="http://schemas.microsoft.com/office/drawing/2014/main" id="{6003004C-205C-F267-5C55-ACC67DA3C59F}"/>
              </a:ext>
            </a:extLst>
          </p:cNvPr>
          <p:cNvSpPr>
            <a:spLocks noGrp="1" noRot="1" noChangeAspect="1" noChangeArrowheads="1" noTextEdit="1"/>
          </p:cNvSpPr>
          <p:nvPr>
            <p:ph type="sldImg"/>
          </p:nvPr>
        </p:nvSpPr>
        <p:spPr>
          <a:ln cap="flat">
            <a:round/>
            <a:headEnd type="none" w="med" len="med"/>
            <a:tailEnd type="none" w="med" len="med"/>
          </a:ln>
        </p:spPr>
      </p:sp>
      <p:sp>
        <p:nvSpPr>
          <p:cNvPr id="211971" name="Notes Placeholder 2">
            <a:extLst>
              <a:ext uri="{FF2B5EF4-FFF2-40B4-BE49-F238E27FC236}">
                <a16:creationId xmlns:a16="http://schemas.microsoft.com/office/drawing/2014/main" id="{E0E6C7BC-687F-1241-3F35-EF07AFEC484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altLang="en-US"/>
          </a:p>
        </p:txBody>
      </p:sp>
      <p:sp>
        <p:nvSpPr>
          <p:cNvPr id="211972" name="Slide Number Placeholder 3">
            <a:extLst>
              <a:ext uri="{FF2B5EF4-FFF2-40B4-BE49-F238E27FC236}">
                <a16:creationId xmlns:a16="http://schemas.microsoft.com/office/drawing/2014/main" id="{AAF92E65-C7F3-AB69-89A6-1F609BA331DC}"/>
              </a:ext>
            </a:extLst>
          </p:cNvPr>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t"/>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E4FF1467-1FD0-472A-BAA7-97B081D54D01}" type="slidenum">
              <a:rPr lang="id-ID" altLang="en-US" smtClean="0"/>
              <a:pPr/>
              <a:t>231</a:t>
            </a:fld>
            <a:endParaRPr lang="id-ID"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14D7C357-F2CA-F0CB-A2BF-39B3FDA90526}"/>
              </a:ext>
            </a:extLst>
          </p:cNvPr>
          <p:cNvSpPr>
            <a:spLocks noGrp="1" noRot="1" noChangeAspect="1" noChangeArrowheads="1" noTextEdit="1"/>
          </p:cNvSpPr>
          <p:nvPr>
            <p:ph type="sldImg"/>
          </p:nvPr>
        </p:nvSpPr>
        <p:spPr>
          <a:ln cap="flat">
            <a:round/>
            <a:headEnd type="none" w="med" len="med"/>
            <a:tailEnd type="none" w="med" len="med"/>
          </a:ln>
        </p:spPr>
      </p:sp>
      <p:sp>
        <p:nvSpPr>
          <p:cNvPr id="215043" name="Notes Placeholder 2">
            <a:extLst>
              <a:ext uri="{FF2B5EF4-FFF2-40B4-BE49-F238E27FC236}">
                <a16:creationId xmlns:a16="http://schemas.microsoft.com/office/drawing/2014/main" id="{8EF678F0-733E-C67B-7CBC-6D3F15793C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altLang="en-US"/>
          </a:p>
        </p:txBody>
      </p:sp>
      <p:sp>
        <p:nvSpPr>
          <p:cNvPr id="215044" name="Slide Number Placeholder 3">
            <a:extLst>
              <a:ext uri="{FF2B5EF4-FFF2-40B4-BE49-F238E27FC236}">
                <a16:creationId xmlns:a16="http://schemas.microsoft.com/office/drawing/2014/main" id="{CC294D19-0D6B-0212-473D-9911574412C0}"/>
              </a:ext>
            </a:extLst>
          </p:cNvPr>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t"/>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96E6F37C-2ADA-47FA-A573-36B829D61634}" type="slidenum">
              <a:rPr lang="id-ID" altLang="en-US" smtClean="0"/>
              <a:pPr/>
              <a:t>233</a:t>
            </a:fld>
            <a:endParaRPr lang="id-ID"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17</a:t>
            </a:fld>
            <a:endParaRPr lang="id-ID"/>
          </a:p>
        </p:txBody>
      </p:sp>
    </p:spTree>
    <p:extLst>
      <p:ext uri="{BB962C8B-B14F-4D97-AF65-F5344CB8AC3E}">
        <p14:creationId xmlns:p14="http://schemas.microsoft.com/office/powerpoint/2010/main" val="121319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19</a:t>
            </a:fld>
            <a:endParaRPr lang="id-ID"/>
          </a:p>
        </p:txBody>
      </p:sp>
    </p:spTree>
    <p:extLst>
      <p:ext uri="{BB962C8B-B14F-4D97-AF65-F5344CB8AC3E}">
        <p14:creationId xmlns:p14="http://schemas.microsoft.com/office/powerpoint/2010/main" val="1922107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24</a:t>
            </a:fld>
            <a:endParaRPr lang="id-ID"/>
          </a:p>
        </p:txBody>
      </p:sp>
    </p:spTree>
    <p:extLst>
      <p:ext uri="{BB962C8B-B14F-4D97-AF65-F5344CB8AC3E}">
        <p14:creationId xmlns:p14="http://schemas.microsoft.com/office/powerpoint/2010/main" val="3477494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28</a:t>
            </a:fld>
            <a:endParaRPr lang="id-ID"/>
          </a:p>
        </p:txBody>
      </p:sp>
    </p:spTree>
    <p:extLst>
      <p:ext uri="{BB962C8B-B14F-4D97-AF65-F5344CB8AC3E}">
        <p14:creationId xmlns:p14="http://schemas.microsoft.com/office/powerpoint/2010/main" val="425485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98</a:t>
            </a:fld>
            <a:endParaRPr lang="id-ID"/>
          </a:p>
        </p:txBody>
      </p:sp>
    </p:spTree>
    <p:extLst>
      <p:ext uri="{BB962C8B-B14F-4D97-AF65-F5344CB8AC3E}">
        <p14:creationId xmlns:p14="http://schemas.microsoft.com/office/powerpoint/2010/main" val="74641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100</a:t>
            </a:fld>
            <a:endParaRPr lang="id-ID"/>
          </a:p>
        </p:txBody>
      </p:sp>
    </p:spTree>
    <p:extLst>
      <p:ext uri="{BB962C8B-B14F-4D97-AF65-F5344CB8AC3E}">
        <p14:creationId xmlns:p14="http://schemas.microsoft.com/office/powerpoint/2010/main" val="319158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102</a:t>
            </a:fld>
            <a:endParaRPr lang="id-ID"/>
          </a:p>
        </p:txBody>
      </p:sp>
    </p:spTree>
    <p:extLst>
      <p:ext uri="{BB962C8B-B14F-4D97-AF65-F5344CB8AC3E}">
        <p14:creationId xmlns:p14="http://schemas.microsoft.com/office/powerpoint/2010/main" val="130437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48818C-C5E6-444A-A9F7-917A97CA3904}" type="slidenum">
              <a:rPr lang="id-ID" smtClean="0"/>
              <a:t>104</a:t>
            </a:fld>
            <a:endParaRPr lang="id-ID"/>
          </a:p>
        </p:txBody>
      </p:sp>
    </p:spTree>
    <p:extLst>
      <p:ext uri="{BB962C8B-B14F-4D97-AF65-F5344CB8AC3E}">
        <p14:creationId xmlns:p14="http://schemas.microsoft.com/office/powerpoint/2010/main" val="1341949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a:t>Aplikasi Desktop Java</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a:solidFill>
                  <a:schemeClr val="bg2">
                    <a:lumMod val="25000"/>
                  </a:schemeClr>
                </a:solidFill>
                <a:latin typeface="Segoe UI Light" panose="020B0502040204020203" pitchFamily="34" charset="0"/>
                <a:cs typeface="Segoe UI Light" panose="020B0502040204020203" pitchFamily="34" charset="0"/>
              </a:rPr>
              <a:t>Pemrograman Berbasis Objek</a:t>
            </a:r>
          </a:p>
        </p:txBody>
      </p:sp>
      <p:pic>
        <p:nvPicPr>
          <p:cNvPr id="5" name="Picture 4">
            <a:extLst>
              <a:ext uri="{FF2B5EF4-FFF2-40B4-BE49-F238E27FC236}">
                <a16:creationId xmlns:a16="http://schemas.microsoft.com/office/drawing/2014/main" id="{D5FC79CC-0185-FD78-95E4-7F9EA8F63CF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spTree>
    <p:extLst>
      <p:ext uri="{BB962C8B-B14F-4D97-AF65-F5344CB8AC3E}">
        <p14:creationId xmlns:p14="http://schemas.microsoft.com/office/powerpoint/2010/main" val="1900295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84897" y="1451811"/>
            <a:ext cx="8814723"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4897" y="6424196"/>
            <a:ext cx="1467440" cy="365125"/>
          </a:xfrm>
        </p:spPr>
        <p:txBody>
          <a:bodyPr/>
          <a:lstStyle/>
          <a:p>
            <a:fld id="{EDFBBC74-4B99-4212-A7D9-0CF121B94CA0}" type="datetime1">
              <a:rPr lang="id-ID" smtClean="0"/>
              <a:t>15/07/2023</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id-ID" sz="1050" dirty="0">
                <a:solidFill>
                  <a:schemeClr val="bg2">
                    <a:lumMod val="25000"/>
                  </a:schemeClr>
                </a:solidFill>
                <a:latin typeface="Segoe UI Light" panose="020B0502040204020203" pitchFamily="34" charset="0"/>
                <a:cs typeface="Segoe UI Light" panose="020B0502040204020203" pitchFamily="34" charset="0"/>
              </a:rPr>
              <a:t>Pemrograman Berbasis Objek</a:t>
            </a:r>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pic>
        <p:nvPicPr>
          <p:cNvPr id="7" name="Picture 6">
            <a:extLst>
              <a:ext uri="{FF2B5EF4-FFF2-40B4-BE49-F238E27FC236}">
                <a16:creationId xmlns:a16="http://schemas.microsoft.com/office/drawing/2014/main" id="{9A2C1C96-350E-D5FD-8700-058C71E85A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83" y="36137"/>
            <a:ext cx="792993" cy="817023"/>
          </a:xfrm>
          <a:prstGeom prst="rect">
            <a:avLst/>
          </a:prstGeom>
        </p:spPr>
      </p:pic>
    </p:spTree>
    <p:extLst>
      <p:ext uri="{BB962C8B-B14F-4D97-AF65-F5344CB8AC3E}">
        <p14:creationId xmlns:p14="http://schemas.microsoft.com/office/powerpoint/2010/main" val="3182972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a:t>Judul Section / Bagian Klik Disini</a:t>
            </a:r>
            <a:endParaRPr lang="en-US" dirty="0"/>
          </a:p>
        </p:txBody>
      </p:sp>
      <p:sp>
        <p:nvSpPr>
          <p:cNvPr id="3" name="Text Placeholder 2"/>
          <p:cNvSpPr>
            <a:spLocks noGrp="1"/>
          </p:cNvSpPr>
          <p:nvPr>
            <p:ph type="body" idx="1" hasCustomPrompt="1"/>
          </p:nvPr>
        </p:nvSpPr>
        <p:spPr>
          <a:xfrm>
            <a:off x="2317581" y="2421924"/>
            <a:ext cx="6188745" cy="412807"/>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a:t>Bagian berapa</a:t>
            </a:r>
            <a:endParaRPr lang="en-US" dirty="0"/>
          </a:p>
        </p:txBody>
      </p:sp>
      <p:sp>
        <p:nvSpPr>
          <p:cNvPr id="4" name="Date Placeholder 3"/>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p:cNvSpPr>
            <a:spLocks noGrp="1"/>
          </p:cNvSpPr>
          <p:nvPr>
            <p:ph type="ftr" sz="quarter" idx="11"/>
          </p:nvPr>
        </p:nvSpPr>
        <p:spPr/>
        <p:txBody>
          <a:bodyPr/>
          <a:lstStyle/>
          <a:p>
            <a:r>
              <a:rPr lang="id-ID" sz="1050" dirty="0">
                <a:solidFill>
                  <a:schemeClr val="bg2">
                    <a:lumMod val="25000"/>
                  </a:schemeClr>
                </a:solidFill>
                <a:latin typeface="Segoe UI Light" panose="020B0502040204020203" pitchFamily="34" charset="0"/>
                <a:cs typeface="Segoe UI Light" panose="020B0502040204020203" pitchFamily="34" charset="0"/>
              </a:rPr>
              <a:t>Pemrograman Berbasis Objek</a:t>
            </a:r>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pic>
        <p:nvPicPr>
          <p:cNvPr id="10" name="Picture 9">
            <a:extLst>
              <a:ext uri="{FF2B5EF4-FFF2-40B4-BE49-F238E27FC236}">
                <a16:creationId xmlns:a16="http://schemas.microsoft.com/office/drawing/2014/main" id="{33FB1FAA-9F8D-1F1B-AB6E-2CD20DE58B9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683" y="36137"/>
            <a:ext cx="792993" cy="817023"/>
          </a:xfrm>
          <a:prstGeom prst="rect">
            <a:avLst/>
          </a:prstGeom>
        </p:spPr>
      </p:pic>
    </p:spTree>
    <p:extLst>
      <p:ext uri="{BB962C8B-B14F-4D97-AF65-F5344CB8AC3E}">
        <p14:creationId xmlns:p14="http://schemas.microsoft.com/office/powerpoint/2010/main" val="2309521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A44607-3AC7-44C9-B2F9-3FA97C501EA1}" type="datetime1">
              <a:rPr lang="id-ID" smtClean="0"/>
              <a:t>15/07/2023</a:t>
            </a:fld>
            <a:endParaRPr lang="id-ID"/>
          </a:p>
        </p:txBody>
      </p:sp>
      <p:sp>
        <p:nvSpPr>
          <p:cNvPr id="6" name="Footer Placeholder 5"/>
          <p:cNvSpPr>
            <a:spLocks noGrp="1"/>
          </p:cNvSpPr>
          <p:nvPr>
            <p:ph type="ftr" sz="quarter" idx="11"/>
          </p:nvPr>
        </p:nvSpPr>
        <p:spPr/>
        <p:txBody>
          <a:bodyPr/>
          <a:lstStyle/>
          <a:p>
            <a:r>
              <a:rPr lang="id-ID" sz="1050" dirty="0">
                <a:solidFill>
                  <a:schemeClr val="bg2">
                    <a:lumMod val="25000"/>
                  </a:schemeClr>
                </a:solidFill>
                <a:latin typeface="Segoe UI Light" panose="020B0502040204020203" pitchFamily="34" charset="0"/>
                <a:cs typeface="Segoe UI Light" panose="020B0502040204020203" pitchFamily="34" charset="0"/>
              </a:rPr>
              <a:t>Pemrograman Berbasis Objek</a:t>
            </a:r>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pic>
        <p:nvPicPr>
          <p:cNvPr id="10" name="Picture 9">
            <a:extLst>
              <a:ext uri="{FF2B5EF4-FFF2-40B4-BE49-F238E27FC236}">
                <a16:creationId xmlns:a16="http://schemas.microsoft.com/office/drawing/2014/main" id="{9D467EB7-8EDD-D8F8-F669-7F01C1DB79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83" y="36137"/>
            <a:ext cx="792993" cy="817023"/>
          </a:xfrm>
          <a:prstGeom prst="rect">
            <a:avLst/>
          </a:prstGeom>
        </p:spPr>
      </p:pic>
    </p:spTree>
    <p:extLst>
      <p:ext uri="{BB962C8B-B14F-4D97-AF65-F5344CB8AC3E}">
        <p14:creationId xmlns:p14="http://schemas.microsoft.com/office/powerpoint/2010/main" val="2219929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A44607-3AC7-44C9-B2F9-3FA97C501EA1}" type="datetime1">
              <a:rPr lang="id-ID" smtClean="0"/>
              <a:t>15/07/2023</a:t>
            </a:fld>
            <a:endParaRPr lang="id-ID"/>
          </a:p>
        </p:txBody>
      </p:sp>
      <p:sp>
        <p:nvSpPr>
          <p:cNvPr id="6" name="Footer Placeholder 5"/>
          <p:cNvSpPr>
            <a:spLocks noGrp="1"/>
          </p:cNvSpPr>
          <p:nvPr>
            <p:ph type="ftr" sz="quarter" idx="11"/>
          </p:nvPr>
        </p:nvSpPr>
        <p:spPr/>
        <p:txBody>
          <a:bodyPr/>
          <a:lstStyle/>
          <a:p>
            <a:r>
              <a:rPr lang="id-ID" sz="1050" dirty="0">
                <a:solidFill>
                  <a:schemeClr val="bg2">
                    <a:lumMod val="25000"/>
                  </a:schemeClr>
                </a:solidFill>
                <a:latin typeface="Segoe UI Light" panose="020B0502040204020203" pitchFamily="34" charset="0"/>
                <a:cs typeface="Segoe UI Light" panose="020B0502040204020203" pitchFamily="34" charset="0"/>
              </a:rPr>
              <a:t>Pemrograman Berbasis Objek</a:t>
            </a:r>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pic>
        <p:nvPicPr>
          <p:cNvPr id="10" name="Picture 9">
            <a:extLst>
              <a:ext uri="{FF2B5EF4-FFF2-40B4-BE49-F238E27FC236}">
                <a16:creationId xmlns:a16="http://schemas.microsoft.com/office/drawing/2014/main" id="{BEEB5642-A679-F16C-82C7-C99EE99B12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83" y="36137"/>
            <a:ext cx="792993" cy="817023"/>
          </a:xfrm>
          <a:prstGeom prst="rect">
            <a:avLst/>
          </a:prstGeom>
        </p:spPr>
      </p:pic>
    </p:spTree>
    <p:extLst>
      <p:ext uri="{BB962C8B-B14F-4D97-AF65-F5344CB8AC3E}">
        <p14:creationId xmlns:p14="http://schemas.microsoft.com/office/powerpoint/2010/main" val="2437886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A1D2D5D-135A-408F-AB4B-DEF58244B559}" type="datetime1">
              <a:rPr lang="id-ID" smtClean="0"/>
              <a:t>15/07/2023</a:t>
            </a:fld>
            <a:endParaRPr lang="id-ID"/>
          </a:p>
        </p:txBody>
      </p:sp>
      <p:sp>
        <p:nvSpPr>
          <p:cNvPr id="8" name="Footer Placeholder 7"/>
          <p:cNvSpPr>
            <a:spLocks noGrp="1"/>
          </p:cNvSpPr>
          <p:nvPr>
            <p:ph type="ftr" sz="quarter" idx="11"/>
          </p:nvPr>
        </p:nvSpPr>
        <p:spPr/>
        <p:txBody>
          <a:bodyPr/>
          <a:lstStyle/>
          <a:p>
            <a:r>
              <a:rPr lang="id-ID" sz="1050" dirty="0">
                <a:solidFill>
                  <a:schemeClr val="bg2">
                    <a:lumMod val="25000"/>
                  </a:schemeClr>
                </a:solidFill>
                <a:latin typeface="Segoe UI Light" panose="020B0502040204020203" pitchFamily="34" charset="0"/>
                <a:cs typeface="Segoe UI Light" panose="020B0502040204020203" pitchFamily="34" charset="0"/>
              </a:rPr>
              <a:t>Pemrograman Berbasis Objek</a:t>
            </a:r>
          </a:p>
        </p:txBody>
      </p:sp>
      <p:sp>
        <p:nvSpPr>
          <p:cNvPr id="9" name="Slide Number Placeholder 8"/>
          <p:cNvSpPr>
            <a:spLocks noGrp="1"/>
          </p:cNvSpPr>
          <p:nvPr>
            <p:ph type="sldNum" sz="quarter" idx="12"/>
          </p:nvPr>
        </p:nvSpPr>
        <p:spPr/>
        <p:txBody>
          <a:bodyPr/>
          <a:lstStyle/>
          <a:p>
            <a:fld id="{DF0E258F-04D6-46E9-8B77-0866F5CD991D}" type="slidenum">
              <a:rPr lang="id-ID" smtClean="0"/>
              <a:t>‹#›</a:t>
            </a:fld>
            <a:endParaRPr lang="id-ID"/>
          </a:p>
        </p:txBody>
      </p:sp>
      <p:sp>
        <p:nvSpPr>
          <p:cNvPr id="11" name="Title 1"/>
          <p:cNvSpPr>
            <a:spLocks noGrp="1"/>
          </p:cNvSpPr>
          <p:nvPr>
            <p:ph type="title"/>
          </p:nvPr>
        </p:nvSpPr>
        <p:spPr>
          <a:xfrm>
            <a:off x="1652338" y="412469"/>
            <a:ext cx="7355304" cy="842804"/>
          </a:xfrm>
        </p:spPr>
        <p:txBody>
          <a:bodyPr/>
          <a:lstStyle/>
          <a:p>
            <a:r>
              <a:rPr lang="en-US"/>
              <a:t>Click to edit Master title style</a:t>
            </a:r>
            <a:endParaRPr lang="en-US" dirty="0"/>
          </a:p>
        </p:txBody>
      </p:sp>
      <p:pic>
        <p:nvPicPr>
          <p:cNvPr id="12" name="Picture 11">
            <a:extLst>
              <a:ext uri="{FF2B5EF4-FFF2-40B4-BE49-F238E27FC236}">
                <a16:creationId xmlns:a16="http://schemas.microsoft.com/office/drawing/2014/main" id="{E148502F-A7DA-6217-FE2E-315A5A4BD8D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83" y="36137"/>
            <a:ext cx="792993" cy="817023"/>
          </a:xfrm>
          <a:prstGeom prst="rect">
            <a:avLst/>
          </a:prstGeom>
        </p:spPr>
      </p:pic>
    </p:spTree>
    <p:extLst>
      <p:ext uri="{BB962C8B-B14F-4D97-AF65-F5344CB8AC3E}">
        <p14:creationId xmlns:p14="http://schemas.microsoft.com/office/powerpoint/2010/main" val="3060048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id-ID" sz="1050" dirty="0">
                <a:solidFill>
                  <a:schemeClr val="bg2">
                    <a:lumMod val="25000"/>
                  </a:schemeClr>
                </a:solidFill>
                <a:latin typeface="Segoe UI Light" panose="020B0502040204020203" pitchFamily="34" charset="0"/>
                <a:cs typeface="Segoe UI Light" panose="020B0502040204020203" pitchFamily="34" charset="0"/>
              </a:rPr>
              <a:t>Pemrograman Berbasis Objek</a:t>
            </a:r>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2DE27B2D-B4C3-4BC8-8932-D94CD54BC8D5}" type="datetime1">
              <a:rPr lang="id-ID" smtClean="0"/>
              <a:t>15/07/2023</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a:solidFill>
                  <a:schemeClr val="bg2">
                    <a:lumMod val="25000"/>
                  </a:schemeClr>
                </a:solidFill>
                <a:latin typeface="Segoe UI Light" panose="020B0502040204020203" pitchFamily="34" charset="0"/>
                <a:cs typeface="Segoe UI Light" panose="020B0502040204020203" pitchFamily="34" charset="0"/>
              </a:rPr>
              <a:t>Pemrograman Berbasis Objek</a:t>
            </a: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Lst>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1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203.xml.rels><?xml version="1.0" encoding="UTF-8" standalone="yes"?>
<Relationships xmlns="http://schemas.openxmlformats.org/package/2006/relationships"><Relationship Id="rId3" Type="http://schemas.openxmlformats.org/officeDocument/2006/relationships/hyperlink" Target="http://www.wildantechnoart.net/2017/11/belajar-menggunakan-arraylist-pada-java.html" TargetMode="External"/><Relationship Id="rId2" Type="http://schemas.openxmlformats.org/officeDocument/2006/relationships/hyperlink" Target="http://www.wildantechnoart.net/2017/10/tutorial-cara-membuat-array-pada-java.html"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2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2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osenit.com/sql/operator-in-sql-syntax-dan-contohnya"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senit.com/python/tutorial-pyhton" TargetMode="External"/><Relationship Id="rId2" Type="http://schemas.openxmlformats.org/officeDocument/2006/relationships/hyperlink" Target="https://dosenit.com/javascript/javascrip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oracle.com/java/technologies/downloads/#java8"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hyperlink" Target="https://developer.android.com/topic/libraries/support-library/revisions?hl=id#28-0-0"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3600" dirty="0" err="1"/>
              <a:t>Aplikasi</a:t>
            </a:r>
            <a:r>
              <a:rPr lang="en-US" sz="3600" dirty="0"/>
              <a:t> Desktop Java</a:t>
            </a:r>
            <a:endParaRPr lang="id-ID" sz="3600" dirty="0"/>
          </a:p>
        </p:txBody>
      </p:sp>
      <p:sp>
        <p:nvSpPr>
          <p:cNvPr id="8" name="Subtitle 7"/>
          <p:cNvSpPr>
            <a:spLocks noGrp="1"/>
          </p:cNvSpPr>
          <p:nvPr>
            <p:ph type="subTitle" idx="1"/>
          </p:nvPr>
        </p:nvSpPr>
        <p:spPr>
          <a:xfrm>
            <a:off x="807522" y="3927809"/>
            <a:ext cx="3754953" cy="1712970"/>
          </a:xfrm>
        </p:spPr>
        <p:txBody>
          <a:bodyPr>
            <a:noAutofit/>
          </a:bodyPr>
          <a:lstStyle/>
          <a:p>
            <a:r>
              <a:rPr lang="en-US" dirty="0"/>
              <a:t>Nama </a:t>
            </a:r>
            <a:r>
              <a:rPr lang="en-US" dirty="0" err="1"/>
              <a:t>Anggota</a:t>
            </a:r>
            <a:r>
              <a:rPr lang="en-US" dirty="0"/>
              <a:t> :</a:t>
            </a:r>
          </a:p>
          <a:p>
            <a:pPr marL="228600" indent="-228600">
              <a:buAutoNum type="arabicPeriod"/>
            </a:pPr>
            <a:r>
              <a:rPr lang="en-US" dirty="0"/>
              <a:t>Aldi Pratama Putra</a:t>
            </a:r>
          </a:p>
          <a:p>
            <a:pPr marL="228600" indent="-228600">
              <a:buAutoNum type="arabicPeriod"/>
            </a:pPr>
            <a:r>
              <a:rPr lang="en-US" dirty="0"/>
              <a:t>Muhammad Dimas </a:t>
            </a:r>
            <a:r>
              <a:rPr lang="en-US" dirty="0" err="1"/>
              <a:t>Fadillah</a:t>
            </a:r>
            <a:endParaRPr lang="en-US" dirty="0"/>
          </a:p>
          <a:p>
            <a:pPr marL="228600" indent="-228600">
              <a:buAutoNum type="arabicPeriod"/>
            </a:pPr>
            <a:r>
              <a:rPr lang="en-US" dirty="0"/>
              <a:t>Muhammad </a:t>
            </a:r>
            <a:r>
              <a:rPr lang="en-US" dirty="0" err="1"/>
              <a:t>Irgi</a:t>
            </a:r>
            <a:r>
              <a:rPr lang="en-US" dirty="0"/>
              <a:t> Imani</a:t>
            </a:r>
          </a:p>
          <a:p>
            <a:pPr marL="228600" indent="-228600">
              <a:buAutoNum type="arabicPeriod"/>
            </a:pPr>
            <a:r>
              <a:rPr lang="en-US" dirty="0"/>
              <a:t>Muhammad Alan Darma Saputra</a:t>
            </a:r>
          </a:p>
          <a:p>
            <a:pPr marL="228600" indent="-228600">
              <a:buAutoNum type="arabicPeriod"/>
            </a:pPr>
            <a:r>
              <a:rPr lang="en-US" dirty="0" err="1"/>
              <a:t>Nadila</a:t>
            </a:r>
            <a:r>
              <a:rPr lang="en-US" dirty="0"/>
              <a:t> </a:t>
            </a:r>
            <a:r>
              <a:rPr lang="en-US" dirty="0" err="1"/>
              <a:t>Safitri</a:t>
            </a:r>
            <a:endParaRPr lang="en-US" dirty="0"/>
          </a:p>
          <a:p>
            <a:pPr marL="228600" indent="-228600">
              <a:buAutoNum type="arabicPeriod"/>
            </a:pPr>
            <a:r>
              <a:rPr lang="en-US" dirty="0" err="1"/>
              <a:t>Saifudin</a:t>
            </a:r>
            <a:r>
              <a:rPr lang="en-US" dirty="0"/>
              <a:t> Nasir</a:t>
            </a:r>
          </a:p>
        </p:txBody>
      </p:sp>
    </p:spTree>
    <p:extLst>
      <p:ext uri="{BB962C8B-B14F-4D97-AF65-F5344CB8AC3E}">
        <p14:creationId xmlns:p14="http://schemas.microsoft.com/office/powerpoint/2010/main" val="414177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23135CF-CCDA-3E26-D50A-B23D57332FB8}"/>
              </a:ext>
            </a:extLst>
          </p:cNvPr>
          <p:cNvSpPr>
            <a:spLocks noGrp="1"/>
          </p:cNvSpPr>
          <p:nvPr>
            <p:ph type="ftr" sz="quarter" idx="11"/>
          </p:nvPr>
        </p:nvSpPr>
        <p:spPr/>
        <p:txBody>
          <a:bodyPr/>
          <a:lstStyle/>
          <a:p>
            <a:pPr>
              <a:defRPr/>
            </a:pPr>
            <a:r>
              <a:rPr lang="id-ID"/>
              <a:t>Pemrograman Berbasis Objek</a:t>
            </a:r>
          </a:p>
        </p:txBody>
      </p:sp>
      <p:sp>
        <p:nvSpPr>
          <p:cNvPr id="26627" name="Slide Number Placeholder 5">
            <a:extLst>
              <a:ext uri="{FF2B5EF4-FFF2-40B4-BE49-F238E27FC236}">
                <a16:creationId xmlns:a16="http://schemas.microsoft.com/office/drawing/2014/main" id="{E65A786D-7682-CE69-8900-6B3315A16F6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6C37ADF-FAD5-40BD-AFAB-6C1205AA3D91}" type="slidenum">
              <a:rPr lang="id-ID" altLang="en-US" sz="3600" smtClean="0">
                <a:solidFill>
                  <a:srgbClr val="FFFFFF"/>
                </a:solidFill>
              </a:rPr>
              <a:pPr>
                <a:spcBef>
                  <a:spcPct val="0"/>
                </a:spcBef>
                <a:buFontTx/>
                <a:buNone/>
              </a:pPr>
              <a:t>10</a:t>
            </a:fld>
            <a:endParaRPr lang="id-ID" altLang="en-US" sz="3600">
              <a:solidFill>
                <a:srgbClr val="FFFFFF"/>
              </a:solidFill>
            </a:endParaRPr>
          </a:p>
        </p:txBody>
      </p:sp>
      <p:sp>
        <p:nvSpPr>
          <p:cNvPr id="26628" name="Title 1">
            <a:extLst>
              <a:ext uri="{FF2B5EF4-FFF2-40B4-BE49-F238E27FC236}">
                <a16:creationId xmlns:a16="http://schemas.microsoft.com/office/drawing/2014/main" id="{AB57F4C4-D726-B849-7A83-D90B7BDEA8F2}"/>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Prasyarat Migrasi ke AndroidX ?</a:t>
            </a:r>
          </a:p>
        </p:txBody>
      </p:sp>
      <p:sp>
        <p:nvSpPr>
          <p:cNvPr id="26629" name="Content Placeholder 2">
            <a:extLst>
              <a:ext uri="{FF2B5EF4-FFF2-40B4-BE49-F238E27FC236}">
                <a16:creationId xmlns:a16="http://schemas.microsoft.com/office/drawing/2014/main" id="{C618A3EB-214E-A1F3-FE50-A78344545C65}"/>
              </a:ext>
            </a:extLst>
          </p:cNvPr>
          <p:cNvSpPr>
            <a:spLocks noGrp="1" noChangeArrowheads="1"/>
          </p:cNvSpPr>
          <p:nvPr>
            <p:ph idx="1"/>
          </p:nvPr>
        </p:nvSpPr>
        <p:spPr>
          <a:xfrm>
            <a:off x="184150" y="1452563"/>
            <a:ext cx="8815388" cy="4724400"/>
          </a:xfrm>
        </p:spPr>
        <p:txBody>
          <a:bodyPr/>
          <a:lstStyle/>
          <a:p>
            <a:pPr eaLnBrk="1" hangingPunct="1">
              <a:spcBef>
                <a:spcPct val="0"/>
              </a:spcBef>
            </a:pPr>
            <a:r>
              <a:rPr lang="en-ID" altLang="en-US">
                <a:solidFill>
                  <a:srgbClr val="000000"/>
                </a:solidFill>
              </a:rPr>
              <a:t>Mengenal Pemrograman Mobile ( Mobile Programming )</a:t>
            </a:r>
            <a:endParaRPr lang="en-ID" altLang="en-US">
              <a:solidFill>
                <a:srgbClr val="8E7CC3"/>
              </a:solidFill>
            </a:endParaRPr>
          </a:p>
          <a:p>
            <a:pPr eaLnBrk="1" hangingPunct="1">
              <a:spcBef>
                <a:spcPct val="0"/>
              </a:spcBef>
            </a:pPr>
            <a:r>
              <a:rPr lang="en-ID" altLang="en-US">
                <a:solidFill>
                  <a:srgbClr val="000000"/>
                </a:solidFill>
              </a:rPr>
              <a:t>Download dan Instalasi Software ( IDE, Package, Emulator, dll )</a:t>
            </a:r>
            <a:endParaRPr lang="en-ID" altLang="en-US">
              <a:solidFill>
                <a:srgbClr val="8E7CC3"/>
              </a:solidFill>
            </a:endParaRPr>
          </a:p>
          <a:p>
            <a:pPr eaLnBrk="1" hangingPunct="1">
              <a:spcBef>
                <a:spcPct val="0"/>
              </a:spcBef>
            </a:pPr>
            <a:r>
              <a:rPr lang="en-ID" altLang="en-US">
                <a:solidFill>
                  <a:srgbClr val="000000"/>
                </a:solidFill>
              </a:rPr>
              <a:t>Memahami Struktur Project</a:t>
            </a:r>
            <a:endParaRPr lang="en-ID" altLang="en-US">
              <a:solidFill>
                <a:srgbClr val="8E7CC3"/>
              </a:solidFill>
            </a:endParaRPr>
          </a:p>
          <a:p>
            <a:pPr eaLnBrk="1" hangingPunct="1">
              <a:spcBef>
                <a:spcPct val="0"/>
              </a:spcBef>
            </a:pPr>
            <a:r>
              <a:rPr lang="en-ID" altLang="en-US">
                <a:solidFill>
                  <a:srgbClr val="000000"/>
                </a:solidFill>
              </a:rPr>
              <a:t>Activity</a:t>
            </a:r>
            <a:endParaRPr lang="en-ID" altLang="en-US">
              <a:solidFill>
                <a:srgbClr val="8E7CC3"/>
              </a:solidFill>
            </a:endParaRPr>
          </a:p>
          <a:p>
            <a:pPr eaLnBrk="1" hangingPunct="1">
              <a:spcBef>
                <a:spcPct val="0"/>
              </a:spcBef>
            </a:pPr>
            <a:r>
              <a:rPr lang="en-ID" altLang="en-US">
                <a:solidFill>
                  <a:srgbClr val="000000"/>
                </a:solidFill>
              </a:rPr>
              <a:t>Belajar XML Dasar</a:t>
            </a:r>
            <a:endParaRPr lang="en-ID" altLang="en-US">
              <a:solidFill>
                <a:srgbClr val="8E7CC3"/>
              </a:solidFill>
            </a:endParaRPr>
          </a:p>
          <a:p>
            <a:pPr eaLnBrk="1" hangingPunct="1">
              <a:spcBef>
                <a:spcPct val="0"/>
              </a:spcBef>
            </a:pPr>
            <a:r>
              <a:rPr lang="en-ID" altLang="en-US">
                <a:solidFill>
                  <a:srgbClr val="000000"/>
                </a:solidFill>
              </a:rPr>
              <a:t>Activity Life Cycle</a:t>
            </a:r>
            <a:endParaRPr lang="en-ID" altLang="en-US">
              <a:solidFill>
                <a:srgbClr val="8E7CC3"/>
              </a:solidFill>
            </a:endParaRPr>
          </a:p>
          <a:p>
            <a:pPr eaLnBrk="1" hangingPunct="1">
              <a:spcBef>
                <a:spcPct val="0"/>
              </a:spcBef>
            </a:pPr>
            <a:r>
              <a:rPr lang="en-ID" altLang="en-US">
                <a:solidFill>
                  <a:srgbClr val="000000"/>
                </a:solidFill>
              </a:rPr>
              <a:t>Intent</a:t>
            </a:r>
            <a:endParaRPr lang="en-ID" altLang="en-US">
              <a:solidFill>
                <a:srgbClr val="8E7CC3"/>
              </a:solidFill>
            </a:endParaRPr>
          </a:p>
          <a:p>
            <a:pPr eaLnBrk="1" hangingPunct="1">
              <a:spcBef>
                <a:spcPct val="0"/>
              </a:spcBef>
            </a:pPr>
            <a:r>
              <a:rPr lang="en-ID" altLang="en-US">
                <a:solidFill>
                  <a:srgbClr val="000000"/>
                </a:solidFill>
              </a:rPr>
              <a:t>Layout</a:t>
            </a:r>
            <a:endParaRPr lang="en-ID" altLang="en-US">
              <a:solidFill>
                <a:srgbClr val="8E7CC3"/>
              </a:solidFill>
            </a:endParaRPr>
          </a:p>
          <a:p>
            <a:pPr eaLnBrk="1" hangingPunct="1">
              <a:spcBef>
                <a:spcPct val="0"/>
              </a:spcBef>
            </a:pPr>
            <a:r>
              <a:rPr lang="en-ID" altLang="en-US">
                <a:solidFill>
                  <a:srgbClr val="000000"/>
                </a:solidFill>
              </a:rPr>
              <a:t>Fragment</a:t>
            </a:r>
            <a:endParaRPr lang="en-ID" altLang="en-US">
              <a:solidFill>
                <a:srgbClr val="8E7CC3"/>
              </a:solidFill>
            </a:endParaRPr>
          </a:p>
          <a:p>
            <a:pPr eaLnBrk="1" hangingPunct="1">
              <a:spcBef>
                <a:spcPct val="0"/>
              </a:spcBef>
            </a:pPr>
            <a:r>
              <a:rPr lang="en-ID" altLang="en-US">
                <a:solidFill>
                  <a:srgbClr val="000000"/>
                </a:solidFill>
              </a:rPr>
              <a:t>Android Component</a:t>
            </a:r>
            <a:endParaRPr lang="en-ID" altLang="en-US">
              <a:solidFill>
                <a:srgbClr val="8E7CC3"/>
              </a:solidFill>
            </a:endParaRPr>
          </a:p>
          <a:p>
            <a:pPr eaLnBrk="1" hangingPunct="1">
              <a:spcBef>
                <a:spcPct val="0"/>
              </a:spcBef>
            </a:pPr>
            <a:r>
              <a:rPr lang="en-ID" altLang="en-US">
                <a:solidFill>
                  <a:srgbClr val="000000"/>
                </a:solidFill>
              </a:rPr>
              <a:t>Android Widget</a:t>
            </a:r>
            <a:endParaRPr lang="en-ID" altLang="en-US">
              <a:solidFill>
                <a:srgbClr val="8E7CC3"/>
              </a:solidFill>
            </a:endParaRPr>
          </a:p>
          <a:p>
            <a:pPr eaLnBrk="1" hangingPunct="1">
              <a:spcBef>
                <a:spcPct val="0"/>
              </a:spcBef>
            </a:pPr>
            <a:r>
              <a:rPr lang="en-ID" altLang="en-US">
                <a:solidFill>
                  <a:srgbClr val="000000"/>
                </a:solidFill>
              </a:rPr>
              <a:t>SQLite</a:t>
            </a:r>
            <a:endParaRPr lang="en-ID" altLang="en-US">
              <a:solidFill>
                <a:srgbClr val="8E7CC3"/>
              </a:solidFill>
            </a:endParaRPr>
          </a:p>
        </p:txBody>
      </p:sp>
      <p:sp>
        <p:nvSpPr>
          <p:cNvPr id="26630" name="Date Placeholder 3">
            <a:extLst>
              <a:ext uri="{FF2B5EF4-FFF2-40B4-BE49-F238E27FC236}">
                <a16:creationId xmlns:a16="http://schemas.microsoft.com/office/drawing/2014/main" id="{B73E2593-D8AD-B37B-5363-91DA3C5F3F29}"/>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47D7497C-76D4-4F6E-8745-86EE84169467}"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5924B45A-60FA-0338-C8C5-87DD73211233}"/>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7" y="1709530"/>
            <a:ext cx="6440905" cy="1099930"/>
          </a:xfrm>
        </p:spPr>
        <p:txBody>
          <a:bodyPr>
            <a:normAutofit fontScale="90000"/>
          </a:bodyPr>
          <a:lstStyle/>
          <a:p>
            <a:br>
              <a:rPr lang="en-US" dirty="0"/>
            </a:br>
            <a:r>
              <a:rPr lang="en-US" sz="7300" dirty="0"/>
              <a:t>02</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344058"/>
            <a:ext cx="8814723" cy="4832152"/>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lvl="0" indent="0" algn="ctr" rtl="0">
              <a:spcBef>
                <a:spcPts val="0"/>
              </a:spcBef>
              <a:spcAft>
                <a:spcPts val="0"/>
              </a:spcAft>
              <a:buNone/>
            </a:pPr>
            <a:r>
              <a:rPr lang="en" sz="4800" dirty="0"/>
              <a:t>	Ciri-ciri Activity</a:t>
            </a:r>
            <a:endParaRPr lang="en-US" sz="4800"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100</a:t>
            </a:fld>
            <a:endParaRPr lang="id-ID" dirty="0"/>
          </a:p>
        </p:txBody>
      </p:sp>
    </p:spTree>
    <p:extLst>
      <p:ext uri="{BB962C8B-B14F-4D97-AF65-F5344CB8AC3E}">
        <p14:creationId xmlns:p14="http://schemas.microsoft.com/office/powerpoint/2010/main" val="28641706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Ciri-ciri Activity</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342900" lvl="0" indent="-203200" algn="l" rtl="0">
              <a:spcBef>
                <a:spcPts val="0"/>
              </a:spcBef>
              <a:spcAft>
                <a:spcPts val="0"/>
              </a:spcAft>
              <a:buClr>
                <a:schemeClr val="accent3"/>
              </a:buClr>
              <a:buSzPts val="1400"/>
              <a:buChar char="●"/>
            </a:pPr>
            <a:r>
              <a:rPr lang="en-US" dirty="0" err="1"/>
              <a:t>Antarmuka</a:t>
            </a:r>
            <a:r>
              <a:rPr lang="en-US" dirty="0"/>
              <a:t> paling </a:t>
            </a:r>
            <a:r>
              <a:rPr lang="en-US" dirty="0" err="1"/>
              <a:t>luar</a:t>
            </a:r>
            <a:r>
              <a:rPr lang="en-US" dirty="0"/>
              <a:t> yang </a:t>
            </a:r>
            <a:r>
              <a:rPr lang="en-US" dirty="0" err="1"/>
              <a:t>langsung</a:t>
            </a:r>
            <a:r>
              <a:rPr lang="en-US" dirty="0"/>
              <a:t> </a:t>
            </a:r>
            <a:r>
              <a:rPr lang="en-US" dirty="0" err="1"/>
              <a:t>menuju</a:t>
            </a:r>
            <a:r>
              <a:rPr lang="en-US" dirty="0"/>
              <a:t> </a:t>
            </a:r>
            <a:r>
              <a:rPr lang="en-US" dirty="0" err="1"/>
              <a:t>kepada</a:t>
            </a:r>
            <a:r>
              <a:rPr lang="en-US" dirty="0"/>
              <a:t> user.</a:t>
            </a:r>
          </a:p>
          <a:p>
            <a:pPr marL="342900" lvl="0" indent="-203200" algn="l" rtl="0">
              <a:spcBef>
                <a:spcPts val="0"/>
              </a:spcBef>
              <a:spcAft>
                <a:spcPts val="0"/>
              </a:spcAft>
              <a:buClr>
                <a:schemeClr val="accent3"/>
              </a:buClr>
              <a:buSzPts val="1400"/>
              <a:buChar char="●"/>
            </a:pPr>
            <a:r>
              <a:rPr lang="en-US" dirty="0" err="1"/>
              <a:t>Wadah</a:t>
            </a:r>
            <a:r>
              <a:rPr lang="en-US" dirty="0"/>
              <a:t> </a:t>
            </a:r>
            <a:r>
              <a:rPr lang="en-US" dirty="0" err="1"/>
              <a:t>sekaligus</a:t>
            </a:r>
            <a:r>
              <a:rPr lang="en-US" dirty="0"/>
              <a:t> </a:t>
            </a:r>
            <a:r>
              <a:rPr lang="en-US" dirty="0" err="1"/>
              <a:t>pembungkus</a:t>
            </a:r>
            <a:r>
              <a:rPr lang="en-US" dirty="0"/>
              <a:t> layout, </a:t>
            </a:r>
            <a:r>
              <a:rPr lang="en-US" dirty="0" err="1"/>
              <a:t>elemen</a:t>
            </a:r>
            <a:r>
              <a:rPr lang="en-US" dirty="0"/>
              <a:t> / </a:t>
            </a:r>
            <a:r>
              <a:rPr lang="en-US" dirty="0" err="1"/>
              <a:t>komponen</a:t>
            </a:r>
            <a:r>
              <a:rPr lang="en-US" dirty="0"/>
              <a:t> </a:t>
            </a:r>
            <a:r>
              <a:rPr lang="en-US" dirty="0" err="1"/>
              <a:t>maupun</a:t>
            </a:r>
            <a:r>
              <a:rPr lang="en-US" dirty="0"/>
              <a:t> widget android.</a:t>
            </a:r>
          </a:p>
          <a:p>
            <a:pPr marL="342900" lvl="0" indent="-203200" algn="l" rtl="0">
              <a:spcBef>
                <a:spcPts val="0"/>
              </a:spcBef>
              <a:spcAft>
                <a:spcPts val="0"/>
              </a:spcAft>
              <a:buClr>
                <a:schemeClr val="accent3"/>
              </a:buClr>
              <a:buSzPts val="1400"/>
              <a:buChar char="●"/>
            </a:pPr>
            <a:r>
              <a:rPr lang="en-US" dirty="0" err="1"/>
              <a:t>Terjadi</a:t>
            </a:r>
            <a:r>
              <a:rPr lang="en-US" dirty="0"/>
              <a:t> </a:t>
            </a:r>
            <a:r>
              <a:rPr lang="en-US" dirty="0" err="1"/>
              <a:t>transisi</a:t>
            </a:r>
            <a:r>
              <a:rPr lang="en-US" dirty="0"/>
              <a:t> </a:t>
            </a:r>
            <a:r>
              <a:rPr lang="en-US" dirty="0" err="1"/>
              <a:t>ketika</a:t>
            </a:r>
            <a:r>
              <a:rPr lang="en-US" dirty="0"/>
              <a:t> </a:t>
            </a:r>
            <a:r>
              <a:rPr lang="en-US" dirty="0" err="1"/>
              <a:t>terjadi</a:t>
            </a:r>
            <a:r>
              <a:rPr lang="en-US" dirty="0"/>
              <a:t> </a:t>
            </a:r>
            <a:r>
              <a:rPr lang="en-US" dirty="0" err="1"/>
              <a:t>perpindahan</a:t>
            </a:r>
            <a:r>
              <a:rPr lang="en-US" dirty="0"/>
              <a:t> </a:t>
            </a:r>
            <a:r>
              <a:rPr lang="en-US" dirty="0" err="1"/>
              <a:t>dari</a:t>
            </a:r>
            <a:r>
              <a:rPr lang="en-US" dirty="0"/>
              <a:t> activity </a:t>
            </a:r>
            <a:r>
              <a:rPr lang="en-US" dirty="0" err="1"/>
              <a:t>satu</a:t>
            </a:r>
            <a:r>
              <a:rPr lang="en-US" dirty="0"/>
              <a:t> </a:t>
            </a:r>
            <a:r>
              <a:rPr lang="en-US" dirty="0" err="1"/>
              <a:t>ke</a:t>
            </a:r>
            <a:r>
              <a:rPr lang="en-US" dirty="0"/>
              <a:t> activity yang lain.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7030A0"/>
                </a:solidFill>
              </a:rPr>
              <a:t>* Note : activity </a:t>
            </a:r>
            <a:r>
              <a:rPr lang="en-US" dirty="0" err="1">
                <a:solidFill>
                  <a:srgbClr val="7030A0"/>
                </a:solidFill>
              </a:rPr>
              <a:t>sering</a:t>
            </a:r>
            <a:r>
              <a:rPr lang="en-US" dirty="0">
                <a:solidFill>
                  <a:srgbClr val="7030A0"/>
                </a:solidFill>
              </a:rPr>
              <a:t> </a:t>
            </a:r>
            <a:r>
              <a:rPr lang="en-US" dirty="0" err="1">
                <a:solidFill>
                  <a:srgbClr val="7030A0"/>
                </a:solidFill>
              </a:rPr>
              <a:t>disamakan</a:t>
            </a:r>
            <a:r>
              <a:rPr lang="en-US" dirty="0">
                <a:solidFill>
                  <a:srgbClr val="7030A0"/>
                </a:solidFill>
              </a:rPr>
              <a:t> </a:t>
            </a:r>
            <a:r>
              <a:rPr lang="en-US" dirty="0" err="1">
                <a:solidFill>
                  <a:srgbClr val="7030A0"/>
                </a:solidFill>
              </a:rPr>
              <a:t>bahkan</a:t>
            </a:r>
            <a:r>
              <a:rPr lang="en-US" dirty="0">
                <a:solidFill>
                  <a:srgbClr val="7030A0"/>
                </a:solidFill>
              </a:rPr>
              <a:t> </a:t>
            </a:r>
            <a:r>
              <a:rPr lang="en-US" dirty="0" err="1">
                <a:solidFill>
                  <a:srgbClr val="7030A0"/>
                </a:solidFill>
              </a:rPr>
              <a:t>sulit</a:t>
            </a:r>
            <a:r>
              <a:rPr lang="en-US" dirty="0">
                <a:solidFill>
                  <a:srgbClr val="7030A0"/>
                </a:solidFill>
              </a:rPr>
              <a:t> </a:t>
            </a:r>
            <a:r>
              <a:rPr lang="en-US" dirty="0" err="1">
                <a:solidFill>
                  <a:srgbClr val="7030A0"/>
                </a:solidFill>
              </a:rPr>
              <a:t>dibedakan</a:t>
            </a:r>
            <a:r>
              <a:rPr lang="en-US" dirty="0">
                <a:solidFill>
                  <a:srgbClr val="7030A0"/>
                </a:solidFill>
              </a:rPr>
              <a:t> </a:t>
            </a:r>
            <a:r>
              <a:rPr lang="en-US" dirty="0" err="1">
                <a:solidFill>
                  <a:srgbClr val="7030A0"/>
                </a:solidFill>
              </a:rPr>
              <a:t>dengan</a:t>
            </a:r>
            <a:r>
              <a:rPr lang="en-US" dirty="0">
                <a:solidFill>
                  <a:srgbClr val="7030A0"/>
                </a:solidFill>
              </a:rPr>
              <a:t> fragment</a:t>
            </a:r>
            <a:r>
              <a:rPr lang="en-US" dirty="0">
                <a:solidFill>
                  <a:schemeClr val="accent3"/>
                </a:solidFill>
              </a:rPr>
              <a:t>.</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101</a:t>
            </a:fld>
            <a:endParaRPr lang="id-ID" dirty="0"/>
          </a:p>
        </p:txBody>
      </p:sp>
    </p:spTree>
    <p:extLst>
      <p:ext uri="{BB962C8B-B14F-4D97-AF65-F5344CB8AC3E}">
        <p14:creationId xmlns:p14="http://schemas.microsoft.com/office/powerpoint/2010/main" val="1179528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7" y="1709530"/>
            <a:ext cx="6440905" cy="1099930"/>
          </a:xfrm>
        </p:spPr>
        <p:txBody>
          <a:bodyPr>
            <a:normAutofit fontScale="90000"/>
          </a:bodyPr>
          <a:lstStyle/>
          <a:p>
            <a:br>
              <a:rPr lang="en-US" dirty="0"/>
            </a:br>
            <a:r>
              <a:rPr lang="en-US" sz="7300" dirty="0"/>
              <a:t>03</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355076"/>
            <a:ext cx="8814723" cy="4821134"/>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lvl="0" indent="0" algn="ctr" rtl="0">
              <a:spcBef>
                <a:spcPts val="0"/>
              </a:spcBef>
              <a:spcAft>
                <a:spcPts val="0"/>
              </a:spcAft>
              <a:buNone/>
            </a:pPr>
            <a:r>
              <a:rPr lang="en" sz="4800" dirty="0"/>
              <a:t>Kapan Menggunakan Activity ?</a:t>
            </a:r>
            <a:endParaRPr lang="en-US" sz="4800"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102</a:t>
            </a:fld>
            <a:endParaRPr lang="id-ID" dirty="0"/>
          </a:p>
        </p:txBody>
      </p:sp>
    </p:spTree>
    <p:extLst>
      <p:ext uri="{BB962C8B-B14F-4D97-AF65-F5344CB8AC3E}">
        <p14:creationId xmlns:p14="http://schemas.microsoft.com/office/powerpoint/2010/main" val="3617376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Kapan Menggunakan Activity ?</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342900" lvl="0" indent="-203200" algn="l" rtl="0">
              <a:spcBef>
                <a:spcPts val="0"/>
              </a:spcBef>
              <a:spcAft>
                <a:spcPts val="0"/>
              </a:spcAft>
              <a:buClr>
                <a:schemeClr val="accent3"/>
              </a:buClr>
              <a:buSzPts val="1400"/>
              <a:buChar char="●"/>
            </a:pPr>
            <a:r>
              <a:rPr lang="en-US" dirty="0" err="1"/>
              <a:t>Saat</a:t>
            </a:r>
            <a:r>
              <a:rPr lang="en-US" dirty="0"/>
              <a:t> </a:t>
            </a:r>
            <a:r>
              <a:rPr lang="en-US" dirty="0" err="1"/>
              <a:t>menginginkan</a:t>
            </a:r>
            <a:r>
              <a:rPr lang="en-US" dirty="0"/>
              <a:t> </a:t>
            </a:r>
            <a:r>
              <a:rPr lang="en-US" dirty="0" err="1"/>
              <a:t>perpindahan</a:t>
            </a:r>
            <a:r>
              <a:rPr lang="en-US" dirty="0"/>
              <a:t> </a:t>
            </a:r>
            <a:r>
              <a:rPr lang="en-US" dirty="0" err="1"/>
              <a:t>jenis</a:t>
            </a:r>
            <a:r>
              <a:rPr lang="en-US" dirty="0"/>
              <a:t> </a:t>
            </a:r>
            <a:r>
              <a:rPr lang="en-US" dirty="0" err="1"/>
              <a:t>isi</a:t>
            </a:r>
            <a:r>
              <a:rPr lang="en-US" dirty="0"/>
              <a:t> </a:t>
            </a:r>
            <a:r>
              <a:rPr lang="en-US" dirty="0" err="1"/>
              <a:t>konten</a:t>
            </a:r>
            <a:r>
              <a:rPr lang="en-US" dirty="0"/>
              <a:t> </a:t>
            </a:r>
            <a:r>
              <a:rPr lang="en-US" dirty="0" err="1"/>
              <a:t>satu</a:t>
            </a:r>
            <a:r>
              <a:rPr lang="en-US" dirty="0"/>
              <a:t> </a:t>
            </a:r>
            <a:r>
              <a:rPr lang="en-US" dirty="0" err="1"/>
              <a:t>layar</a:t>
            </a:r>
            <a:r>
              <a:rPr lang="en-US" dirty="0"/>
              <a:t> </a:t>
            </a:r>
            <a:r>
              <a:rPr lang="en-US" dirty="0" err="1"/>
              <a:t>penuh</a:t>
            </a:r>
            <a:r>
              <a:rPr lang="en-US" dirty="0"/>
              <a:t> yang </a:t>
            </a:r>
            <a:r>
              <a:rPr lang="en-US" dirty="0" err="1"/>
              <a:t>berbeda</a:t>
            </a:r>
            <a:r>
              <a:rPr lang="en-US" dirty="0"/>
              <a:t>.</a:t>
            </a:r>
          </a:p>
          <a:p>
            <a:pPr marL="342900" lvl="0" indent="-203200" algn="l" rtl="0">
              <a:spcBef>
                <a:spcPts val="0"/>
              </a:spcBef>
              <a:spcAft>
                <a:spcPts val="0"/>
              </a:spcAft>
              <a:buClr>
                <a:schemeClr val="accent3"/>
              </a:buClr>
              <a:buSzPts val="1400"/>
              <a:buChar char="●"/>
            </a:pPr>
            <a:r>
              <a:rPr lang="en-US" dirty="0" err="1"/>
              <a:t>Saat</a:t>
            </a:r>
            <a:r>
              <a:rPr lang="en-US" dirty="0"/>
              <a:t> </a:t>
            </a:r>
            <a:r>
              <a:rPr lang="en-US" dirty="0" err="1"/>
              <a:t>menginginkan</a:t>
            </a:r>
            <a:r>
              <a:rPr lang="en-US" dirty="0"/>
              <a:t> </a:t>
            </a:r>
            <a:r>
              <a:rPr lang="en-US" dirty="0" err="1"/>
              <a:t>perpindahan</a:t>
            </a:r>
            <a:r>
              <a:rPr lang="en-US" dirty="0"/>
              <a:t> </a:t>
            </a:r>
            <a:r>
              <a:rPr lang="en-US" dirty="0" err="1"/>
              <a:t>konten</a:t>
            </a:r>
            <a:r>
              <a:rPr lang="en-US" dirty="0"/>
              <a:t> yang </a:t>
            </a:r>
            <a:r>
              <a:rPr lang="en-US" dirty="0" err="1"/>
              <a:t>lebih</a:t>
            </a:r>
            <a:r>
              <a:rPr lang="en-US" dirty="0"/>
              <a:t> </a:t>
            </a:r>
            <a:r>
              <a:rPr lang="en-US" dirty="0" err="1"/>
              <a:t>spesifik</a:t>
            </a:r>
            <a:r>
              <a:rPr lang="en-US" dirty="0"/>
              <a:t> </a:t>
            </a:r>
            <a:r>
              <a:rPr lang="en-US" dirty="0" err="1"/>
              <a:t>dengan</a:t>
            </a:r>
            <a:r>
              <a:rPr lang="en-US" dirty="0"/>
              <a:t> </a:t>
            </a:r>
            <a:r>
              <a:rPr lang="en-US" dirty="0" err="1"/>
              <a:t>mengirim</a:t>
            </a:r>
            <a:r>
              <a:rPr lang="en-US" dirty="0"/>
              <a:t> data.</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103</a:t>
            </a:fld>
            <a:endParaRPr lang="id-ID" dirty="0"/>
          </a:p>
        </p:txBody>
      </p:sp>
    </p:spTree>
    <p:extLst>
      <p:ext uri="{BB962C8B-B14F-4D97-AF65-F5344CB8AC3E}">
        <p14:creationId xmlns:p14="http://schemas.microsoft.com/office/powerpoint/2010/main" val="15679679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7" y="1709530"/>
            <a:ext cx="6440905" cy="1099930"/>
          </a:xfrm>
        </p:spPr>
        <p:txBody>
          <a:bodyPr>
            <a:normAutofit fontScale="90000"/>
          </a:bodyPr>
          <a:lstStyle/>
          <a:p>
            <a:br>
              <a:rPr lang="en-US" dirty="0"/>
            </a:br>
            <a:r>
              <a:rPr lang="en-US" sz="7300" dirty="0"/>
              <a:t>04</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344058"/>
            <a:ext cx="8814723" cy="4832152"/>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lvl="0" indent="0" algn="ctr" rtl="0">
              <a:spcBef>
                <a:spcPts val="0"/>
              </a:spcBef>
              <a:spcAft>
                <a:spcPts val="0"/>
              </a:spcAft>
              <a:buNone/>
            </a:pPr>
            <a:r>
              <a:rPr lang="en" sz="4800" dirty="0"/>
              <a:t>Contoh Activity pada Aplikasi</a:t>
            </a:r>
            <a:endParaRPr lang="en-US" sz="4800"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104</a:t>
            </a:fld>
            <a:endParaRPr lang="id-ID" dirty="0"/>
          </a:p>
        </p:txBody>
      </p:sp>
    </p:spTree>
    <p:extLst>
      <p:ext uri="{BB962C8B-B14F-4D97-AF65-F5344CB8AC3E}">
        <p14:creationId xmlns:p14="http://schemas.microsoft.com/office/powerpoint/2010/main" val="2579386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Contoh Activity pada Aplikasi</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105</a:t>
            </a:fld>
            <a:endParaRPr lang="id-ID" dirty="0"/>
          </a:p>
        </p:txBody>
      </p:sp>
      <p:pic>
        <p:nvPicPr>
          <p:cNvPr id="8" name="Google Shape;5331;p42">
            <a:extLst>
              <a:ext uri="{FF2B5EF4-FFF2-40B4-BE49-F238E27FC236}">
                <a16:creationId xmlns:a16="http://schemas.microsoft.com/office/drawing/2014/main" id="{32C477D1-F713-45EB-D41D-59FB0FC6BFC7}"/>
              </a:ext>
            </a:extLst>
          </p:cNvPr>
          <p:cNvPicPr preferRelativeResize="0"/>
          <p:nvPr/>
        </p:nvPicPr>
        <p:blipFill>
          <a:blip r:embed="rId2">
            <a:alphaModFix/>
          </a:blip>
          <a:stretch>
            <a:fillRect/>
          </a:stretch>
        </p:blipFill>
        <p:spPr>
          <a:xfrm>
            <a:off x="2455761" y="2281820"/>
            <a:ext cx="1225500" cy="2678700"/>
          </a:xfrm>
          <a:prstGeom prst="roundRect">
            <a:avLst>
              <a:gd name="adj" fmla="val 5371"/>
            </a:avLst>
          </a:prstGeom>
          <a:noFill/>
          <a:ln>
            <a:noFill/>
          </a:ln>
          <a:effectLst>
            <a:outerShdw blurRad="57150" dist="19050" dir="5400000" algn="bl" rotWithShape="0">
              <a:srgbClr val="000000">
                <a:alpha val="50000"/>
              </a:srgbClr>
            </a:outerShdw>
          </a:effectLst>
        </p:spPr>
      </p:pic>
      <p:pic>
        <p:nvPicPr>
          <p:cNvPr id="9" name="Google Shape;5332;p42">
            <a:extLst>
              <a:ext uri="{FF2B5EF4-FFF2-40B4-BE49-F238E27FC236}">
                <a16:creationId xmlns:a16="http://schemas.microsoft.com/office/drawing/2014/main" id="{2FF897F8-5F00-E4C6-78FD-95572136267E}"/>
              </a:ext>
            </a:extLst>
          </p:cNvPr>
          <p:cNvPicPr preferRelativeResize="0"/>
          <p:nvPr/>
        </p:nvPicPr>
        <p:blipFill>
          <a:blip r:embed="rId3">
            <a:alphaModFix/>
          </a:blip>
          <a:stretch>
            <a:fillRect/>
          </a:stretch>
        </p:blipFill>
        <p:spPr>
          <a:xfrm>
            <a:off x="3938798" y="2281820"/>
            <a:ext cx="1225500" cy="2678700"/>
          </a:xfrm>
          <a:prstGeom prst="roundRect">
            <a:avLst>
              <a:gd name="adj" fmla="val 6367"/>
            </a:avLst>
          </a:prstGeom>
          <a:noFill/>
          <a:ln>
            <a:noFill/>
          </a:ln>
          <a:effectLst>
            <a:outerShdw blurRad="57150" dist="19050" dir="5400000" algn="bl" rotWithShape="0">
              <a:srgbClr val="000000">
                <a:alpha val="50000"/>
              </a:srgbClr>
            </a:outerShdw>
          </a:effectLst>
        </p:spPr>
      </p:pic>
      <p:pic>
        <p:nvPicPr>
          <p:cNvPr id="10" name="Google Shape;5333;p42">
            <a:extLst>
              <a:ext uri="{FF2B5EF4-FFF2-40B4-BE49-F238E27FC236}">
                <a16:creationId xmlns:a16="http://schemas.microsoft.com/office/drawing/2014/main" id="{D34CE748-2CA7-43D8-145A-8E96BEBD04BF}"/>
              </a:ext>
            </a:extLst>
          </p:cNvPr>
          <p:cNvPicPr preferRelativeResize="0"/>
          <p:nvPr/>
        </p:nvPicPr>
        <p:blipFill>
          <a:blip r:embed="rId4">
            <a:alphaModFix/>
          </a:blip>
          <a:stretch>
            <a:fillRect/>
          </a:stretch>
        </p:blipFill>
        <p:spPr>
          <a:xfrm>
            <a:off x="5465492" y="2281370"/>
            <a:ext cx="1225500" cy="2679000"/>
          </a:xfrm>
          <a:prstGeom prst="roundRect">
            <a:avLst>
              <a:gd name="adj" fmla="val 6210"/>
            </a:avLst>
          </a:prstGeom>
          <a:noFill/>
          <a:ln>
            <a:noFill/>
          </a:ln>
          <a:effectLst>
            <a:outerShdw blurRad="57150" dist="19050" dir="5400000" algn="bl" rotWithShape="0">
              <a:srgbClr val="000000">
                <a:alpha val="50000"/>
              </a:srgbClr>
            </a:outerShdw>
          </a:effectLst>
        </p:spPr>
      </p:pic>
      <p:pic>
        <p:nvPicPr>
          <p:cNvPr id="11" name="Google Shape;5330;p42">
            <a:extLst>
              <a:ext uri="{FF2B5EF4-FFF2-40B4-BE49-F238E27FC236}">
                <a16:creationId xmlns:a16="http://schemas.microsoft.com/office/drawing/2014/main" id="{E0EA59F9-A35E-18AF-4A0A-BC6B650DBD54}"/>
              </a:ext>
            </a:extLst>
          </p:cNvPr>
          <p:cNvPicPr preferRelativeResize="0"/>
          <p:nvPr/>
        </p:nvPicPr>
        <p:blipFill>
          <a:blip r:embed="rId5">
            <a:alphaModFix/>
          </a:blip>
          <a:stretch>
            <a:fillRect/>
          </a:stretch>
        </p:blipFill>
        <p:spPr>
          <a:xfrm>
            <a:off x="971778" y="2281370"/>
            <a:ext cx="1225500" cy="2678700"/>
          </a:xfrm>
          <a:prstGeom prst="roundRect">
            <a:avLst>
              <a:gd name="adj" fmla="val 4961"/>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1996605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7" y="1709530"/>
            <a:ext cx="6440905" cy="1099930"/>
          </a:xfrm>
        </p:spPr>
        <p:txBody>
          <a:bodyPr>
            <a:normAutofit fontScale="90000"/>
          </a:bodyPr>
          <a:lstStyle/>
          <a:p>
            <a:br>
              <a:rPr lang="en-US" dirty="0"/>
            </a:br>
            <a:r>
              <a:rPr lang="en-US" sz="7300" dirty="0"/>
              <a:t>05</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322024"/>
            <a:ext cx="8814723" cy="4854185"/>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lvl="0" indent="0" algn="ctr" rtl="0">
              <a:spcBef>
                <a:spcPts val="0"/>
              </a:spcBef>
              <a:spcAft>
                <a:spcPts val="0"/>
              </a:spcAft>
              <a:buNone/>
            </a:pPr>
            <a:r>
              <a:rPr lang="en" sz="4800" dirty="0"/>
              <a:t>	Activity Life Cycle</a:t>
            </a:r>
            <a:endParaRPr lang="en-US" sz="4800"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106</a:t>
            </a:fld>
            <a:endParaRPr lang="id-ID" dirty="0"/>
          </a:p>
        </p:txBody>
      </p:sp>
    </p:spTree>
    <p:extLst>
      <p:ext uri="{BB962C8B-B14F-4D97-AF65-F5344CB8AC3E}">
        <p14:creationId xmlns:p14="http://schemas.microsoft.com/office/powerpoint/2010/main" val="3737477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Activity Life Cycle</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3419061" y="1451811"/>
            <a:ext cx="5580559" cy="4724400"/>
          </a:xfrm>
        </p:spPr>
        <p:txBody>
          <a:bodyPr/>
          <a:lstStyle/>
          <a:p>
            <a:pPr marL="342900" lvl="0" indent="-203200" algn="l" rtl="0">
              <a:spcBef>
                <a:spcPts val="0"/>
              </a:spcBef>
              <a:spcAft>
                <a:spcPts val="0"/>
              </a:spcAft>
              <a:buClr>
                <a:schemeClr val="accent3"/>
              </a:buClr>
              <a:buSzPts val="1400"/>
              <a:buChar char="●"/>
            </a:pPr>
            <a:r>
              <a:rPr lang="en-US" b="1" dirty="0" err="1"/>
              <a:t>onCreate</a:t>
            </a:r>
            <a:r>
              <a:rPr lang="en-US" b="1" dirty="0"/>
              <a:t>()</a:t>
            </a:r>
            <a:r>
              <a:rPr lang="en-US" dirty="0"/>
              <a:t> </a:t>
            </a:r>
            <a:r>
              <a:rPr lang="en-US" dirty="0" err="1"/>
              <a:t>adalah</a:t>
            </a:r>
            <a:r>
              <a:rPr lang="en-US" dirty="0"/>
              <a:t> </a:t>
            </a:r>
            <a:r>
              <a:rPr lang="en-US" dirty="0" err="1"/>
              <a:t>kondisi</a:t>
            </a:r>
            <a:r>
              <a:rPr lang="en-US" dirty="0"/>
              <a:t> </a:t>
            </a:r>
            <a:r>
              <a:rPr lang="en-US" dirty="0" err="1"/>
              <a:t>awal</a:t>
            </a:r>
            <a:r>
              <a:rPr lang="en-US" dirty="0"/>
              <a:t> </a:t>
            </a:r>
            <a:r>
              <a:rPr lang="en-US" dirty="0" err="1"/>
              <a:t>saat</a:t>
            </a:r>
            <a:r>
              <a:rPr lang="en-US" dirty="0"/>
              <a:t> Activity </a:t>
            </a:r>
            <a:r>
              <a:rPr lang="en-US" dirty="0" err="1"/>
              <a:t>baru</a:t>
            </a:r>
            <a:r>
              <a:rPr lang="en-US" dirty="0"/>
              <a:t> </a:t>
            </a:r>
            <a:r>
              <a:rPr lang="en-US" dirty="0" err="1"/>
              <a:t>diciptakan</a:t>
            </a:r>
            <a:r>
              <a:rPr lang="en-US" dirty="0"/>
              <a:t>, </a:t>
            </a:r>
            <a:r>
              <a:rPr lang="en-US" dirty="0" err="1"/>
              <a:t>biasanya</a:t>
            </a:r>
            <a:r>
              <a:rPr lang="en-US" dirty="0"/>
              <a:t> </a:t>
            </a:r>
            <a:r>
              <a:rPr lang="en-US" dirty="0" err="1"/>
              <a:t>dilakukan</a:t>
            </a:r>
            <a:r>
              <a:rPr lang="en-US" dirty="0"/>
              <a:t> </a:t>
            </a:r>
            <a:r>
              <a:rPr lang="en-US" dirty="0" err="1"/>
              <a:t>inisialisasi</a:t>
            </a:r>
            <a:r>
              <a:rPr lang="en-US" dirty="0"/>
              <a:t> pada </a:t>
            </a:r>
            <a:r>
              <a:rPr lang="en-US" dirty="0" err="1"/>
              <a:t>tahapan</a:t>
            </a:r>
            <a:r>
              <a:rPr lang="en-US" dirty="0"/>
              <a:t> </a:t>
            </a:r>
            <a:r>
              <a:rPr lang="en-US" dirty="0" err="1"/>
              <a:t>ini</a:t>
            </a:r>
            <a:r>
              <a:rPr lang="en-US" dirty="0"/>
              <a:t>. </a:t>
            </a:r>
          </a:p>
          <a:p>
            <a:pPr marL="342900" lvl="0" indent="-203200" algn="l" rtl="0">
              <a:spcBef>
                <a:spcPts val="0"/>
              </a:spcBef>
              <a:spcAft>
                <a:spcPts val="0"/>
              </a:spcAft>
              <a:buClr>
                <a:schemeClr val="accent3"/>
              </a:buClr>
              <a:buSzPts val="1400"/>
              <a:buChar char="●"/>
            </a:pPr>
            <a:r>
              <a:rPr lang="en-US" b="1" dirty="0" err="1"/>
              <a:t>onStart</a:t>
            </a:r>
            <a:r>
              <a:rPr lang="en-US" b="1" dirty="0"/>
              <a:t>()</a:t>
            </a:r>
            <a:r>
              <a:rPr lang="en-US" dirty="0"/>
              <a:t> </a:t>
            </a:r>
            <a:r>
              <a:rPr lang="en-US" dirty="0" err="1"/>
              <a:t>adalah</a:t>
            </a:r>
            <a:r>
              <a:rPr lang="en-US" dirty="0"/>
              <a:t> </a:t>
            </a:r>
            <a:r>
              <a:rPr lang="en-US" dirty="0" err="1"/>
              <a:t>saat</a:t>
            </a:r>
            <a:r>
              <a:rPr lang="en-US" dirty="0"/>
              <a:t> Activity </a:t>
            </a:r>
            <a:r>
              <a:rPr lang="en-US" dirty="0" err="1"/>
              <a:t>dimulai</a:t>
            </a:r>
            <a:endParaRPr lang="en-US" dirty="0"/>
          </a:p>
          <a:p>
            <a:pPr marL="342900" lvl="0" indent="-203200" algn="l" rtl="0">
              <a:spcBef>
                <a:spcPts val="0"/>
              </a:spcBef>
              <a:spcAft>
                <a:spcPts val="0"/>
              </a:spcAft>
              <a:buClr>
                <a:schemeClr val="accent3"/>
              </a:buClr>
              <a:buSzPts val="1400"/>
              <a:buChar char="●"/>
            </a:pPr>
            <a:r>
              <a:rPr lang="en-US" b="1" dirty="0" err="1"/>
              <a:t>onResume</a:t>
            </a:r>
            <a:r>
              <a:rPr lang="en-US" b="1" dirty="0"/>
              <a:t>()</a:t>
            </a:r>
            <a:r>
              <a:rPr lang="en-US" dirty="0"/>
              <a:t> </a:t>
            </a:r>
            <a:r>
              <a:rPr lang="en-US" dirty="0" err="1"/>
              <a:t>adalah</a:t>
            </a:r>
            <a:r>
              <a:rPr lang="en-US" dirty="0"/>
              <a:t> </a:t>
            </a:r>
            <a:r>
              <a:rPr lang="en-US" dirty="0" err="1"/>
              <a:t>saat</a:t>
            </a:r>
            <a:r>
              <a:rPr lang="en-US" dirty="0"/>
              <a:t> Activity </a:t>
            </a:r>
            <a:r>
              <a:rPr lang="en-US" dirty="0" err="1"/>
              <a:t>dibuka</a:t>
            </a:r>
            <a:r>
              <a:rPr lang="en-US" dirty="0"/>
              <a:t> </a:t>
            </a:r>
            <a:r>
              <a:rPr lang="en-US" dirty="0" err="1"/>
              <a:t>kembali</a:t>
            </a:r>
            <a:r>
              <a:rPr lang="en-US" dirty="0"/>
              <a:t>, </a:t>
            </a:r>
            <a:r>
              <a:rPr lang="en-US" dirty="0" err="1"/>
              <a:t>biasanya</a:t>
            </a:r>
            <a:r>
              <a:rPr lang="en-US" dirty="0"/>
              <a:t> </a:t>
            </a:r>
            <a:r>
              <a:rPr lang="en-US" dirty="0" err="1"/>
              <a:t>dieksekusi</a:t>
            </a:r>
            <a:r>
              <a:rPr lang="en-US" dirty="0"/>
              <a:t> </a:t>
            </a:r>
            <a:r>
              <a:rPr lang="en-US" dirty="0" err="1"/>
              <a:t>setelah</a:t>
            </a:r>
            <a:r>
              <a:rPr lang="en-US" dirty="0"/>
              <a:t> </a:t>
            </a:r>
            <a:r>
              <a:rPr lang="en-US" dirty="0" err="1"/>
              <a:t>onPause</a:t>
            </a:r>
            <a:r>
              <a:rPr lang="en-US" dirty="0"/>
              <a:t>()</a:t>
            </a:r>
          </a:p>
          <a:p>
            <a:pPr marL="342900" lvl="0" indent="-203200" algn="l" rtl="0">
              <a:spcBef>
                <a:spcPts val="0"/>
              </a:spcBef>
              <a:spcAft>
                <a:spcPts val="0"/>
              </a:spcAft>
              <a:buClr>
                <a:schemeClr val="accent3"/>
              </a:buClr>
              <a:buSzPts val="1400"/>
              <a:buChar char="●"/>
            </a:pPr>
            <a:r>
              <a:rPr lang="en-US" b="1" dirty="0" err="1"/>
              <a:t>onPause</a:t>
            </a:r>
            <a:r>
              <a:rPr lang="en-US" b="1" dirty="0"/>
              <a:t>()</a:t>
            </a:r>
            <a:r>
              <a:rPr lang="en-US" dirty="0"/>
              <a:t> </a:t>
            </a:r>
            <a:r>
              <a:rPr lang="en-US" dirty="0" err="1"/>
              <a:t>akan</a:t>
            </a:r>
            <a:r>
              <a:rPr lang="en-US" dirty="0"/>
              <a:t> </a:t>
            </a:r>
            <a:r>
              <a:rPr lang="en-US" dirty="0" err="1"/>
              <a:t>dipanggil</a:t>
            </a:r>
            <a:r>
              <a:rPr lang="en-US" dirty="0"/>
              <a:t> </a:t>
            </a:r>
            <a:r>
              <a:rPr lang="en-US" dirty="0" err="1"/>
              <a:t>saat</a:t>
            </a:r>
            <a:r>
              <a:rPr lang="en-US" dirty="0"/>
              <a:t> </a:t>
            </a:r>
            <a:r>
              <a:rPr lang="en-US" dirty="0" err="1"/>
              <a:t>ada</a:t>
            </a:r>
            <a:r>
              <a:rPr lang="en-US" dirty="0"/>
              <a:t> Activity lain yang </a:t>
            </a:r>
            <a:r>
              <a:rPr lang="en-US" dirty="0" err="1"/>
              <a:t>terbuka</a:t>
            </a:r>
            <a:r>
              <a:rPr lang="en-US" dirty="0"/>
              <a:t>.</a:t>
            </a:r>
          </a:p>
          <a:p>
            <a:pPr marL="342900" lvl="0" indent="-203200" algn="l" rtl="0">
              <a:spcBef>
                <a:spcPts val="0"/>
              </a:spcBef>
              <a:spcAft>
                <a:spcPts val="0"/>
              </a:spcAft>
              <a:buClr>
                <a:schemeClr val="accent3"/>
              </a:buClr>
              <a:buSzPts val="1400"/>
              <a:buChar char="●"/>
            </a:pPr>
            <a:r>
              <a:rPr lang="en-US" b="1" dirty="0" err="1"/>
              <a:t>onStop</a:t>
            </a:r>
            <a:r>
              <a:rPr lang="en-US" b="1" dirty="0"/>
              <a:t>()</a:t>
            </a:r>
            <a:r>
              <a:rPr lang="en-US" dirty="0"/>
              <a:t> </a:t>
            </a:r>
            <a:r>
              <a:rPr lang="en-US" dirty="0" err="1"/>
              <a:t>adalah</a:t>
            </a:r>
            <a:r>
              <a:rPr lang="en-US" dirty="0"/>
              <a:t> </a:t>
            </a:r>
            <a:r>
              <a:rPr lang="en-US" dirty="0" err="1"/>
              <a:t>kondisi</a:t>
            </a:r>
            <a:r>
              <a:rPr lang="en-US" dirty="0"/>
              <a:t> </a:t>
            </a:r>
            <a:r>
              <a:rPr lang="en-US" dirty="0" err="1"/>
              <a:t>saat</a:t>
            </a:r>
            <a:r>
              <a:rPr lang="en-US" dirty="0"/>
              <a:t> Activity </a:t>
            </a:r>
            <a:r>
              <a:rPr lang="en-US" dirty="0" err="1"/>
              <a:t>tidak</a:t>
            </a:r>
            <a:r>
              <a:rPr lang="en-US" dirty="0"/>
              <a:t> </a:t>
            </a:r>
            <a:r>
              <a:rPr lang="en-US" dirty="0" err="1"/>
              <a:t>ditampilkan</a:t>
            </a:r>
            <a:r>
              <a:rPr lang="en-US" dirty="0"/>
              <a:t> di </a:t>
            </a:r>
            <a:r>
              <a:rPr lang="en-US" dirty="0" err="1"/>
              <a:t>layar</a:t>
            </a:r>
            <a:r>
              <a:rPr lang="en-US" dirty="0"/>
              <a:t> (</a:t>
            </a:r>
            <a:r>
              <a:rPr lang="en-US" dirty="0" err="1"/>
              <a:t>biasanya</a:t>
            </a:r>
            <a:r>
              <a:rPr lang="en-US" dirty="0"/>
              <a:t> </a:t>
            </a:r>
            <a:r>
              <a:rPr lang="en-US" dirty="0" err="1"/>
              <a:t>saat</a:t>
            </a:r>
            <a:r>
              <a:rPr lang="en-US" dirty="0"/>
              <a:t> </a:t>
            </a:r>
            <a:r>
              <a:rPr lang="en-US" dirty="0" err="1"/>
              <a:t>pengguna</a:t>
            </a:r>
            <a:r>
              <a:rPr lang="en-US" dirty="0"/>
              <a:t> </a:t>
            </a:r>
            <a:r>
              <a:rPr lang="en-US" dirty="0" err="1"/>
              <a:t>menekan</a:t>
            </a:r>
            <a:r>
              <a:rPr lang="en-US" dirty="0"/>
              <a:t> </a:t>
            </a:r>
            <a:r>
              <a:rPr lang="en-US" dirty="0" err="1"/>
              <a:t>tombol</a:t>
            </a:r>
            <a:r>
              <a:rPr lang="en-US" dirty="0"/>
              <a:t> Home).</a:t>
            </a:r>
          </a:p>
          <a:p>
            <a:pPr marL="342900" lvl="0" indent="-203200" algn="l" rtl="0">
              <a:spcBef>
                <a:spcPts val="0"/>
              </a:spcBef>
              <a:spcAft>
                <a:spcPts val="0"/>
              </a:spcAft>
              <a:buClr>
                <a:schemeClr val="accent3"/>
              </a:buClr>
              <a:buSzPts val="1400"/>
              <a:buChar char="●"/>
            </a:pPr>
            <a:r>
              <a:rPr lang="en-US" b="1" dirty="0" err="1"/>
              <a:t>onRestart</a:t>
            </a:r>
            <a:r>
              <a:rPr lang="en-US" b="1" dirty="0"/>
              <a:t>()</a:t>
            </a:r>
            <a:r>
              <a:rPr lang="en-US" dirty="0"/>
              <a:t> </a:t>
            </a:r>
            <a:r>
              <a:rPr lang="en-US" dirty="0" err="1"/>
              <a:t>adalah</a:t>
            </a:r>
            <a:r>
              <a:rPr lang="en-US" dirty="0"/>
              <a:t> </a:t>
            </a:r>
            <a:r>
              <a:rPr lang="en-US" dirty="0" err="1"/>
              <a:t>kondisi</a:t>
            </a:r>
            <a:r>
              <a:rPr lang="en-US" dirty="0"/>
              <a:t> </a:t>
            </a:r>
            <a:r>
              <a:rPr lang="en-US" dirty="0" err="1"/>
              <a:t>saat</a:t>
            </a:r>
            <a:r>
              <a:rPr lang="en-US" dirty="0"/>
              <a:t> Activity </a:t>
            </a:r>
            <a:r>
              <a:rPr lang="en-US" dirty="0" err="1"/>
              <a:t>kembali</a:t>
            </a:r>
            <a:r>
              <a:rPr lang="en-US" dirty="0"/>
              <a:t> </a:t>
            </a:r>
            <a:r>
              <a:rPr lang="en-US" dirty="0" err="1"/>
              <a:t>dibuka</a:t>
            </a:r>
            <a:r>
              <a:rPr lang="en-US" dirty="0"/>
              <a:t> oleh </a:t>
            </a:r>
            <a:r>
              <a:rPr lang="en-US" dirty="0" err="1"/>
              <a:t>pengguna</a:t>
            </a:r>
            <a:r>
              <a:rPr lang="en-US" dirty="0"/>
              <a:t>.</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107</a:t>
            </a:fld>
            <a:endParaRPr lang="id-ID" dirty="0"/>
          </a:p>
        </p:txBody>
      </p:sp>
      <p:pic>
        <p:nvPicPr>
          <p:cNvPr id="7" name="Google Shape;5388;p44">
            <a:extLst>
              <a:ext uri="{FF2B5EF4-FFF2-40B4-BE49-F238E27FC236}">
                <a16:creationId xmlns:a16="http://schemas.microsoft.com/office/drawing/2014/main" id="{A70B1929-734B-81D0-7BF2-37A248685585}"/>
              </a:ext>
            </a:extLst>
          </p:cNvPr>
          <p:cNvPicPr preferRelativeResize="0"/>
          <p:nvPr/>
        </p:nvPicPr>
        <p:blipFill>
          <a:blip r:embed="rId2">
            <a:alphaModFix/>
          </a:blip>
          <a:stretch>
            <a:fillRect/>
          </a:stretch>
        </p:blipFill>
        <p:spPr>
          <a:xfrm>
            <a:off x="636104" y="1507876"/>
            <a:ext cx="2645697" cy="3912263"/>
          </a:xfrm>
          <a:prstGeom prst="rect">
            <a:avLst/>
          </a:prstGeom>
          <a:noFill/>
          <a:ln>
            <a:noFill/>
          </a:ln>
        </p:spPr>
      </p:pic>
    </p:spTree>
    <p:extLst>
      <p:ext uri="{BB962C8B-B14F-4D97-AF65-F5344CB8AC3E}">
        <p14:creationId xmlns:p14="http://schemas.microsoft.com/office/powerpoint/2010/main" val="12520848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noAutofit/>
          </a:bodyPr>
          <a:lstStyle/>
          <a:p>
            <a:pPr algn="l"/>
            <a:br>
              <a:rPr lang="en-US" i="0" dirty="0">
                <a:solidFill>
                  <a:srgbClr val="212529"/>
                </a:solidFill>
                <a:effectLst/>
              </a:rPr>
            </a:br>
            <a:br>
              <a:rPr lang="en-US" i="0" dirty="0">
                <a:solidFill>
                  <a:srgbClr val="212529"/>
                </a:solidFill>
                <a:effectLst/>
              </a:rPr>
            </a:br>
            <a:br>
              <a:rPr lang="en-US" i="0" dirty="0">
                <a:solidFill>
                  <a:srgbClr val="212529"/>
                </a:solidFill>
                <a:effectLst/>
              </a:rPr>
            </a:br>
            <a:br>
              <a:rPr lang="en-US" i="0" dirty="0">
                <a:solidFill>
                  <a:srgbClr val="212529"/>
                </a:solidFill>
                <a:effectLst/>
              </a:rPr>
            </a:br>
            <a:r>
              <a:rPr lang="en-US" i="0" dirty="0" err="1">
                <a:solidFill>
                  <a:srgbClr val="212529"/>
                </a:solidFill>
                <a:effectLst/>
              </a:rPr>
              <a:t>Menangani</a:t>
            </a:r>
            <a:r>
              <a:rPr lang="en-US" i="0" dirty="0">
                <a:solidFill>
                  <a:srgbClr val="212529"/>
                </a:solidFill>
                <a:effectLst/>
              </a:rPr>
              <a:t> </a:t>
            </a:r>
            <a:r>
              <a:rPr lang="en-US" i="0" dirty="0" err="1">
                <a:solidFill>
                  <a:srgbClr val="212529"/>
                </a:solidFill>
                <a:effectLst/>
              </a:rPr>
              <a:t>Perubahan</a:t>
            </a:r>
            <a:r>
              <a:rPr lang="en-US" i="0" dirty="0">
                <a:solidFill>
                  <a:srgbClr val="212529"/>
                </a:solidFill>
                <a:effectLst/>
              </a:rPr>
              <a:t> </a:t>
            </a:r>
            <a:r>
              <a:rPr lang="en-US" i="0" dirty="0" err="1">
                <a:solidFill>
                  <a:srgbClr val="212529"/>
                </a:solidFill>
                <a:effectLst/>
              </a:rPr>
              <a:t>Konfigurasi</a:t>
            </a:r>
            <a:br>
              <a:rPr lang="en-US" i="0" dirty="0">
                <a:solidFill>
                  <a:srgbClr val="212529"/>
                </a:solidFill>
                <a:effectLst/>
              </a:rPr>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algn="just"/>
            <a:r>
              <a:rPr lang="en-US" b="0" i="0" dirty="0" err="1">
                <a:solidFill>
                  <a:srgbClr val="212529"/>
                </a:solidFill>
                <a:effectLst/>
                <a:latin typeface="+mj-lt"/>
              </a:rPr>
              <a:t>Siklus</a:t>
            </a:r>
            <a:r>
              <a:rPr lang="en-US" b="0" i="0" dirty="0">
                <a:solidFill>
                  <a:srgbClr val="212529"/>
                </a:solidFill>
                <a:effectLst/>
                <a:latin typeface="+mj-lt"/>
              </a:rPr>
              <a:t> </a:t>
            </a:r>
            <a:r>
              <a:rPr lang="en-US" b="0" i="0" dirty="0" err="1">
                <a:solidFill>
                  <a:srgbClr val="212529"/>
                </a:solidFill>
                <a:effectLst/>
                <a:latin typeface="+mj-lt"/>
              </a:rPr>
              <a:t>hidup</a:t>
            </a:r>
            <a:r>
              <a:rPr lang="en-US" b="0" i="0" dirty="0">
                <a:solidFill>
                  <a:srgbClr val="212529"/>
                </a:solidFill>
                <a:effectLst/>
                <a:latin typeface="+mj-lt"/>
              </a:rPr>
              <a:t> Activity sangat </a:t>
            </a:r>
            <a:r>
              <a:rPr lang="en-US" b="0" i="0" dirty="0" err="1">
                <a:solidFill>
                  <a:srgbClr val="212529"/>
                </a:solidFill>
                <a:effectLst/>
                <a:latin typeface="+mj-lt"/>
              </a:rPr>
              <a:t>penting</a:t>
            </a:r>
            <a:r>
              <a:rPr lang="en-US" b="0" i="0" dirty="0">
                <a:solidFill>
                  <a:srgbClr val="212529"/>
                </a:solidFill>
                <a:effectLst/>
                <a:latin typeface="+mj-lt"/>
              </a:rPr>
              <a:t> </a:t>
            </a:r>
            <a:r>
              <a:rPr lang="en-US" b="0" i="0" dirty="0" err="1">
                <a:solidFill>
                  <a:srgbClr val="212529"/>
                </a:solidFill>
                <a:effectLst/>
                <a:latin typeface="+mj-lt"/>
              </a:rPr>
              <a:t>untuk</a:t>
            </a:r>
            <a:r>
              <a:rPr lang="en-US" b="0" i="0" dirty="0">
                <a:solidFill>
                  <a:srgbClr val="212529"/>
                </a:solidFill>
                <a:effectLst/>
                <a:latin typeface="+mj-lt"/>
              </a:rPr>
              <a:t> </a:t>
            </a:r>
            <a:r>
              <a:rPr lang="en-US" b="0" i="0" dirty="0" err="1">
                <a:solidFill>
                  <a:srgbClr val="212529"/>
                </a:solidFill>
                <a:effectLst/>
                <a:latin typeface="+mj-lt"/>
              </a:rPr>
              <a:t>dipahami</a:t>
            </a:r>
            <a:r>
              <a:rPr lang="en-US" b="0" i="0" dirty="0">
                <a:solidFill>
                  <a:srgbClr val="212529"/>
                </a:solidFill>
                <a:effectLst/>
                <a:latin typeface="+mj-lt"/>
              </a:rPr>
              <a:t> </a:t>
            </a:r>
            <a:r>
              <a:rPr lang="en-US" b="0" i="0" dirty="0" err="1">
                <a:solidFill>
                  <a:srgbClr val="212529"/>
                </a:solidFill>
                <a:effectLst/>
                <a:latin typeface="+mj-lt"/>
              </a:rPr>
              <a:t>karena</a:t>
            </a:r>
            <a:r>
              <a:rPr lang="en-US" b="0" i="0" dirty="0">
                <a:solidFill>
                  <a:srgbClr val="212529"/>
                </a:solidFill>
                <a:effectLst/>
                <a:latin typeface="+mj-lt"/>
              </a:rPr>
              <a:t> </a:t>
            </a:r>
            <a:r>
              <a:rPr lang="en-US" b="0" i="0" dirty="0" err="1">
                <a:solidFill>
                  <a:srgbClr val="212529"/>
                </a:solidFill>
                <a:effectLst/>
                <a:latin typeface="+mj-lt"/>
              </a:rPr>
              <a:t>setiap</a:t>
            </a:r>
            <a:r>
              <a:rPr lang="en-US" b="0" i="0" dirty="0">
                <a:solidFill>
                  <a:srgbClr val="212529"/>
                </a:solidFill>
                <a:effectLst/>
                <a:latin typeface="+mj-lt"/>
              </a:rPr>
              <a:t> kali Activity </a:t>
            </a:r>
            <a:r>
              <a:rPr lang="en-US" b="0" i="0" dirty="0" err="1">
                <a:solidFill>
                  <a:srgbClr val="212529"/>
                </a:solidFill>
                <a:effectLst/>
                <a:latin typeface="+mj-lt"/>
              </a:rPr>
              <a:t>meninggalkan</a:t>
            </a:r>
            <a:r>
              <a:rPr lang="en-US" b="0" i="0" dirty="0">
                <a:solidFill>
                  <a:srgbClr val="212529"/>
                </a:solidFill>
                <a:effectLst/>
                <a:latin typeface="+mj-lt"/>
              </a:rPr>
              <a:t> </a:t>
            </a:r>
            <a:r>
              <a:rPr lang="en-US" b="0" i="0" dirty="0" err="1">
                <a:solidFill>
                  <a:srgbClr val="212529"/>
                </a:solidFill>
                <a:effectLst/>
                <a:latin typeface="+mj-lt"/>
              </a:rPr>
              <a:t>layar</a:t>
            </a:r>
            <a:r>
              <a:rPr lang="en-US" b="0" i="0" dirty="0">
                <a:solidFill>
                  <a:srgbClr val="212529"/>
                </a:solidFill>
                <a:effectLst/>
                <a:latin typeface="+mj-lt"/>
              </a:rPr>
              <a:t>, Activity </a:t>
            </a:r>
            <a:r>
              <a:rPr lang="en-US" b="0" i="0" dirty="0" err="1">
                <a:solidFill>
                  <a:srgbClr val="212529"/>
                </a:solidFill>
                <a:effectLst/>
                <a:latin typeface="+mj-lt"/>
              </a:rPr>
              <a:t>tersebut</a:t>
            </a:r>
            <a:r>
              <a:rPr lang="en-US" b="0" i="0" dirty="0">
                <a:solidFill>
                  <a:srgbClr val="212529"/>
                </a:solidFill>
                <a:effectLst/>
                <a:latin typeface="+mj-lt"/>
              </a:rPr>
              <a:t> </a:t>
            </a:r>
            <a:r>
              <a:rPr lang="en-US" b="0" i="0" dirty="0" err="1">
                <a:solidFill>
                  <a:srgbClr val="212529"/>
                </a:solidFill>
                <a:effectLst/>
                <a:latin typeface="+mj-lt"/>
              </a:rPr>
              <a:t>dapat</a:t>
            </a:r>
            <a:r>
              <a:rPr lang="en-US" b="0" i="0" dirty="0">
                <a:solidFill>
                  <a:srgbClr val="212529"/>
                </a:solidFill>
                <a:effectLst/>
                <a:latin typeface="+mj-lt"/>
              </a:rPr>
              <a:t> </a:t>
            </a:r>
            <a:r>
              <a:rPr lang="en-US" b="0" i="0" dirty="0" err="1">
                <a:solidFill>
                  <a:srgbClr val="212529"/>
                </a:solidFill>
                <a:effectLst/>
                <a:latin typeface="+mj-lt"/>
              </a:rPr>
              <a:t>dihapus</a:t>
            </a:r>
            <a:r>
              <a:rPr lang="en-US" b="0" i="0" dirty="0">
                <a:solidFill>
                  <a:srgbClr val="212529"/>
                </a:solidFill>
                <a:effectLst/>
                <a:latin typeface="+mj-lt"/>
              </a:rPr>
              <a:t> </a:t>
            </a:r>
            <a:r>
              <a:rPr lang="en-US" b="0" i="0" dirty="0" err="1">
                <a:solidFill>
                  <a:srgbClr val="212529"/>
                </a:solidFill>
                <a:effectLst/>
                <a:latin typeface="+mj-lt"/>
              </a:rPr>
              <a:t>dari</a:t>
            </a:r>
            <a:r>
              <a:rPr lang="en-US" b="0" i="0" dirty="0">
                <a:solidFill>
                  <a:srgbClr val="212529"/>
                </a:solidFill>
                <a:effectLst/>
                <a:latin typeface="+mj-lt"/>
              </a:rPr>
              <a:t> </a:t>
            </a:r>
            <a:r>
              <a:rPr lang="en-US" b="0" i="0" dirty="0" err="1">
                <a:solidFill>
                  <a:srgbClr val="212529"/>
                </a:solidFill>
                <a:effectLst/>
                <a:latin typeface="+mj-lt"/>
              </a:rPr>
              <a:t>memori</a:t>
            </a:r>
            <a:r>
              <a:rPr lang="en-US" b="0" i="0" dirty="0">
                <a:solidFill>
                  <a:srgbClr val="212529"/>
                </a:solidFill>
                <a:effectLst/>
                <a:latin typeface="+mj-lt"/>
              </a:rPr>
              <a:t>. </a:t>
            </a:r>
            <a:r>
              <a:rPr lang="en-US" b="0" i="0" dirty="0" err="1">
                <a:solidFill>
                  <a:srgbClr val="212529"/>
                </a:solidFill>
                <a:effectLst/>
                <a:latin typeface="+mj-lt"/>
              </a:rPr>
              <a:t>Saat</a:t>
            </a:r>
            <a:r>
              <a:rPr lang="en-US" b="0" i="0" dirty="0">
                <a:solidFill>
                  <a:srgbClr val="212529"/>
                </a:solidFill>
                <a:effectLst/>
                <a:latin typeface="+mj-lt"/>
              </a:rPr>
              <a:t> </a:t>
            </a:r>
            <a:r>
              <a:rPr lang="en-US" b="0" i="0" dirty="0" err="1">
                <a:solidFill>
                  <a:srgbClr val="212529"/>
                </a:solidFill>
                <a:effectLst/>
                <a:latin typeface="+mj-lt"/>
              </a:rPr>
              <a:t>sebuah</a:t>
            </a:r>
            <a:r>
              <a:rPr lang="en-US" b="0" i="0" dirty="0">
                <a:solidFill>
                  <a:srgbClr val="212529"/>
                </a:solidFill>
                <a:effectLst/>
                <a:latin typeface="+mj-lt"/>
              </a:rPr>
              <a:t> Activity </a:t>
            </a:r>
            <a:r>
              <a:rPr lang="en-US" b="0" i="0" dirty="0" err="1">
                <a:solidFill>
                  <a:srgbClr val="212529"/>
                </a:solidFill>
                <a:effectLst/>
                <a:latin typeface="+mj-lt"/>
              </a:rPr>
              <a:t>dihapus</a:t>
            </a:r>
            <a:r>
              <a:rPr lang="en-US" b="0" i="0" dirty="0">
                <a:solidFill>
                  <a:srgbClr val="212529"/>
                </a:solidFill>
                <a:effectLst/>
                <a:latin typeface="+mj-lt"/>
              </a:rPr>
              <a:t> </a:t>
            </a:r>
            <a:r>
              <a:rPr lang="en-US" b="0" i="0" dirty="0" err="1">
                <a:solidFill>
                  <a:srgbClr val="212529"/>
                </a:solidFill>
                <a:effectLst/>
                <a:latin typeface="+mj-lt"/>
              </a:rPr>
              <a:t>dari</a:t>
            </a:r>
            <a:r>
              <a:rPr lang="en-US" b="0" i="0" dirty="0">
                <a:solidFill>
                  <a:srgbClr val="212529"/>
                </a:solidFill>
                <a:effectLst/>
                <a:latin typeface="+mj-lt"/>
              </a:rPr>
              <a:t> </a:t>
            </a:r>
            <a:r>
              <a:rPr lang="en-US" b="0" i="0" dirty="0" err="1">
                <a:solidFill>
                  <a:srgbClr val="212529"/>
                </a:solidFill>
                <a:effectLst/>
                <a:latin typeface="+mj-lt"/>
              </a:rPr>
              <a:t>memori</a:t>
            </a:r>
            <a:r>
              <a:rPr lang="en-US" b="0" i="0" dirty="0">
                <a:solidFill>
                  <a:srgbClr val="212529"/>
                </a:solidFill>
                <a:effectLst/>
                <a:latin typeface="+mj-lt"/>
              </a:rPr>
              <a:t> </a:t>
            </a:r>
            <a:r>
              <a:rPr lang="en-US" b="0" i="0" dirty="0" err="1">
                <a:solidFill>
                  <a:srgbClr val="212529"/>
                </a:solidFill>
                <a:effectLst/>
                <a:latin typeface="+mj-lt"/>
              </a:rPr>
              <a:t>lalu</a:t>
            </a:r>
            <a:r>
              <a:rPr lang="en-US" b="0" i="0" dirty="0">
                <a:solidFill>
                  <a:srgbClr val="212529"/>
                </a:solidFill>
                <a:effectLst/>
                <a:latin typeface="+mj-lt"/>
              </a:rPr>
              <a:t> </a:t>
            </a:r>
            <a:r>
              <a:rPr lang="en-US" b="0" i="0" dirty="0" err="1">
                <a:solidFill>
                  <a:srgbClr val="212529"/>
                </a:solidFill>
                <a:effectLst/>
                <a:latin typeface="+mj-lt"/>
              </a:rPr>
              <a:t>pengguna</a:t>
            </a:r>
            <a:r>
              <a:rPr lang="en-US" b="0" i="0" dirty="0">
                <a:solidFill>
                  <a:srgbClr val="212529"/>
                </a:solidFill>
                <a:effectLst/>
                <a:latin typeface="+mj-lt"/>
              </a:rPr>
              <a:t> </a:t>
            </a:r>
            <a:r>
              <a:rPr lang="en-US" b="0" i="0" dirty="0" err="1">
                <a:solidFill>
                  <a:srgbClr val="212529"/>
                </a:solidFill>
                <a:effectLst/>
                <a:latin typeface="+mj-lt"/>
              </a:rPr>
              <a:t>ingin</a:t>
            </a:r>
            <a:r>
              <a:rPr lang="en-US" b="0" i="0" dirty="0">
                <a:solidFill>
                  <a:srgbClr val="212529"/>
                </a:solidFill>
                <a:effectLst/>
                <a:latin typeface="+mj-lt"/>
              </a:rPr>
              <a:t> </a:t>
            </a:r>
            <a:r>
              <a:rPr lang="en-US" b="0" i="0" dirty="0" err="1">
                <a:solidFill>
                  <a:srgbClr val="212529"/>
                </a:solidFill>
                <a:effectLst/>
                <a:latin typeface="+mj-lt"/>
              </a:rPr>
              <a:t>kembali</a:t>
            </a:r>
            <a:r>
              <a:rPr lang="en-US" b="0" i="0" dirty="0">
                <a:solidFill>
                  <a:srgbClr val="212529"/>
                </a:solidFill>
                <a:effectLst/>
                <a:latin typeface="+mj-lt"/>
              </a:rPr>
              <a:t> </a:t>
            </a:r>
            <a:r>
              <a:rPr lang="en-US" b="0" i="0" dirty="0" err="1">
                <a:solidFill>
                  <a:srgbClr val="212529"/>
                </a:solidFill>
                <a:effectLst/>
                <a:latin typeface="+mj-lt"/>
              </a:rPr>
              <a:t>ke</a:t>
            </a:r>
            <a:r>
              <a:rPr lang="en-US" b="0" i="0" dirty="0">
                <a:solidFill>
                  <a:srgbClr val="212529"/>
                </a:solidFill>
                <a:effectLst/>
                <a:latin typeface="+mj-lt"/>
              </a:rPr>
              <a:t> Activity </a:t>
            </a:r>
            <a:r>
              <a:rPr lang="en-US" b="0" i="0" dirty="0" err="1">
                <a:solidFill>
                  <a:srgbClr val="212529"/>
                </a:solidFill>
                <a:effectLst/>
                <a:latin typeface="+mj-lt"/>
              </a:rPr>
              <a:t>tersebut</a:t>
            </a:r>
            <a:r>
              <a:rPr lang="en-US" b="0" i="0" dirty="0">
                <a:solidFill>
                  <a:srgbClr val="212529"/>
                </a:solidFill>
                <a:effectLst/>
                <a:latin typeface="+mj-lt"/>
              </a:rPr>
              <a:t>, Activity </a:t>
            </a:r>
            <a:r>
              <a:rPr lang="en-US" b="0" i="0" dirty="0" err="1">
                <a:solidFill>
                  <a:srgbClr val="212529"/>
                </a:solidFill>
                <a:effectLst/>
                <a:latin typeface="+mj-lt"/>
              </a:rPr>
              <a:t>akan</a:t>
            </a:r>
            <a:r>
              <a:rPr lang="en-US" b="0" i="0" dirty="0">
                <a:solidFill>
                  <a:srgbClr val="212529"/>
                </a:solidFill>
                <a:effectLst/>
                <a:latin typeface="+mj-lt"/>
              </a:rPr>
              <a:t> </a:t>
            </a:r>
            <a:r>
              <a:rPr lang="en-US" b="0" i="0" dirty="0" err="1">
                <a:solidFill>
                  <a:srgbClr val="212529"/>
                </a:solidFill>
                <a:effectLst/>
                <a:latin typeface="+mj-lt"/>
              </a:rPr>
              <a:t>dibuat</a:t>
            </a:r>
            <a:r>
              <a:rPr lang="en-US" b="0" i="0" dirty="0">
                <a:solidFill>
                  <a:srgbClr val="212529"/>
                </a:solidFill>
                <a:effectLst/>
                <a:latin typeface="+mj-lt"/>
              </a:rPr>
              <a:t> </a:t>
            </a:r>
            <a:r>
              <a:rPr lang="en-US" b="0" i="0" dirty="0" err="1">
                <a:solidFill>
                  <a:srgbClr val="212529"/>
                </a:solidFill>
                <a:effectLst/>
                <a:latin typeface="+mj-lt"/>
              </a:rPr>
              <a:t>ulang</a:t>
            </a:r>
            <a:r>
              <a:rPr lang="en-US" b="0" i="0" dirty="0">
                <a:solidFill>
                  <a:srgbClr val="212529"/>
                </a:solidFill>
                <a:effectLst/>
                <a:latin typeface="+mj-lt"/>
              </a:rPr>
              <a:t> dan </a:t>
            </a:r>
            <a:r>
              <a:rPr lang="en-US" b="0" i="1" dirty="0">
                <a:solidFill>
                  <a:srgbClr val="212529"/>
                </a:solidFill>
                <a:effectLst/>
                <a:latin typeface="+mj-lt"/>
              </a:rPr>
              <a:t>method</a:t>
            </a:r>
            <a:r>
              <a:rPr lang="en-US" b="0" i="0" dirty="0">
                <a:solidFill>
                  <a:srgbClr val="212529"/>
                </a:solidFill>
                <a:effectLst/>
                <a:latin typeface="+mj-lt"/>
              </a:rPr>
              <a:t>-</a:t>
            </a:r>
            <a:r>
              <a:rPr lang="en-US" b="0" i="1" dirty="0">
                <a:solidFill>
                  <a:srgbClr val="212529"/>
                </a:solidFill>
                <a:effectLst/>
                <a:latin typeface="+mj-lt"/>
              </a:rPr>
              <a:t>method</a:t>
            </a:r>
            <a:r>
              <a:rPr lang="en-US" b="0" i="0" dirty="0">
                <a:solidFill>
                  <a:srgbClr val="212529"/>
                </a:solidFill>
                <a:effectLst/>
                <a:latin typeface="+mj-lt"/>
              </a:rPr>
              <a:t> </a:t>
            </a:r>
            <a:r>
              <a:rPr lang="en-US" b="0" i="1" dirty="0">
                <a:solidFill>
                  <a:srgbClr val="212529"/>
                </a:solidFill>
                <a:effectLst/>
                <a:latin typeface="+mj-lt"/>
              </a:rPr>
              <a:t>lifecycle</a:t>
            </a:r>
            <a:r>
              <a:rPr lang="en-US" b="0" i="0" dirty="0">
                <a:solidFill>
                  <a:srgbClr val="212529"/>
                </a:solidFill>
                <a:effectLst/>
                <a:latin typeface="+mj-lt"/>
              </a:rPr>
              <a:t>-</a:t>
            </a:r>
            <a:r>
              <a:rPr lang="en-US" b="0" i="0" dirty="0" err="1">
                <a:solidFill>
                  <a:srgbClr val="212529"/>
                </a:solidFill>
                <a:effectLst/>
                <a:latin typeface="+mj-lt"/>
              </a:rPr>
              <a:t>nya</a:t>
            </a:r>
            <a:r>
              <a:rPr lang="en-US" b="0" i="0" dirty="0">
                <a:solidFill>
                  <a:srgbClr val="212529"/>
                </a:solidFill>
                <a:effectLst/>
                <a:latin typeface="+mj-lt"/>
              </a:rPr>
              <a:t> </a:t>
            </a:r>
            <a:r>
              <a:rPr lang="en-US" b="0" i="0" dirty="0" err="1">
                <a:solidFill>
                  <a:srgbClr val="212529"/>
                </a:solidFill>
                <a:effectLst/>
                <a:latin typeface="+mj-lt"/>
              </a:rPr>
              <a:t>akan</a:t>
            </a:r>
            <a:r>
              <a:rPr lang="en-US" b="0" i="0" dirty="0">
                <a:solidFill>
                  <a:srgbClr val="212529"/>
                </a:solidFill>
                <a:effectLst/>
                <a:latin typeface="+mj-lt"/>
              </a:rPr>
              <a:t> </a:t>
            </a:r>
            <a:r>
              <a:rPr lang="en-US" b="0" i="0" dirty="0" err="1">
                <a:solidFill>
                  <a:srgbClr val="212529"/>
                </a:solidFill>
                <a:effectLst/>
                <a:latin typeface="+mj-lt"/>
              </a:rPr>
              <a:t>dipanggil</a:t>
            </a:r>
            <a:r>
              <a:rPr lang="en-US" b="0" i="0" dirty="0">
                <a:solidFill>
                  <a:srgbClr val="212529"/>
                </a:solidFill>
                <a:effectLst/>
                <a:latin typeface="+mj-lt"/>
              </a:rPr>
              <a:t> </a:t>
            </a:r>
            <a:r>
              <a:rPr lang="en-US" b="0" i="0" dirty="0" err="1">
                <a:solidFill>
                  <a:srgbClr val="212529"/>
                </a:solidFill>
                <a:effectLst/>
                <a:latin typeface="+mj-lt"/>
              </a:rPr>
              <a:t>lagi</a:t>
            </a:r>
            <a:r>
              <a:rPr lang="en-US" b="0" i="0" dirty="0">
                <a:solidFill>
                  <a:srgbClr val="212529"/>
                </a:solidFill>
                <a:effectLst/>
                <a:latin typeface="+mj-lt"/>
              </a:rPr>
              <a:t>. Activity juga </a:t>
            </a:r>
            <a:r>
              <a:rPr lang="en-US" b="0" i="0" dirty="0" err="1">
                <a:solidFill>
                  <a:srgbClr val="212529"/>
                </a:solidFill>
                <a:effectLst/>
                <a:latin typeface="+mj-lt"/>
              </a:rPr>
              <a:t>akan</a:t>
            </a:r>
            <a:r>
              <a:rPr lang="en-US" b="0" i="0" dirty="0">
                <a:solidFill>
                  <a:srgbClr val="212529"/>
                </a:solidFill>
                <a:effectLst/>
                <a:latin typeface="+mj-lt"/>
              </a:rPr>
              <a:t> </a:t>
            </a:r>
            <a:r>
              <a:rPr lang="en-US" b="0" i="0" dirty="0" err="1">
                <a:solidFill>
                  <a:srgbClr val="212529"/>
                </a:solidFill>
                <a:effectLst/>
                <a:latin typeface="+mj-lt"/>
              </a:rPr>
              <a:t>dibuat</a:t>
            </a:r>
            <a:r>
              <a:rPr lang="en-US" b="0" i="0" dirty="0">
                <a:solidFill>
                  <a:srgbClr val="212529"/>
                </a:solidFill>
                <a:effectLst/>
                <a:latin typeface="+mj-lt"/>
              </a:rPr>
              <a:t> </a:t>
            </a:r>
            <a:r>
              <a:rPr lang="en-US" b="0" i="0" dirty="0" err="1">
                <a:solidFill>
                  <a:srgbClr val="212529"/>
                </a:solidFill>
                <a:effectLst/>
                <a:latin typeface="+mj-lt"/>
              </a:rPr>
              <a:t>ulang</a:t>
            </a:r>
            <a:r>
              <a:rPr lang="en-US" b="0" i="0" dirty="0">
                <a:solidFill>
                  <a:srgbClr val="212529"/>
                </a:solidFill>
                <a:effectLst/>
                <a:latin typeface="+mj-lt"/>
              </a:rPr>
              <a:t> </a:t>
            </a:r>
            <a:r>
              <a:rPr lang="en-US" b="0" i="0" dirty="0" err="1">
                <a:solidFill>
                  <a:srgbClr val="212529"/>
                </a:solidFill>
                <a:effectLst/>
                <a:latin typeface="+mj-lt"/>
              </a:rPr>
              <a:t>saat</a:t>
            </a:r>
            <a:r>
              <a:rPr lang="en-US" b="0" i="0" dirty="0">
                <a:solidFill>
                  <a:srgbClr val="212529"/>
                </a:solidFill>
                <a:effectLst/>
                <a:latin typeface="+mj-lt"/>
              </a:rPr>
              <a:t> </a:t>
            </a:r>
            <a:r>
              <a:rPr lang="en-US" b="0" i="0" dirty="0" err="1">
                <a:solidFill>
                  <a:srgbClr val="212529"/>
                </a:solidFill>
                <a:effectLst/>
                <a:latin typeface="+mj-lt"/>
              </a:rPr>
              <a:t>terjadi</a:t>
            </a:r>
            <a:r>
              <a:rPr lang="en-US" b="0" i="0" dirty="0">
                <a:solidFill>
                  <a:srgbClr val="212529"/>
                </a:solidFill>
                <a:effectLst/>
                <a:latin typeface="+mj-lt"/>
              </a:rPr>
              <a:t> </a:t>
            </a:r>
            <a:r>
              <a:rPr lang="en-US" b="0" i="0" dirty="0" err="1">
                <a:solidFill>
                  <a:srgbClr val="212529"/>
                </a:solidFill>
                <a:effectLst/>
                <a:latin typeface="+mj-lt"/>
              </a:rPr>
              <a:t>perubahan</a:t>
            </a:r>
            <a:r>
              <a:rPr lang="en-US" b="0" i="0" dirty="0">
                <a:solidFill>
                  <a:srgbClr val="212529"/>
                </a:solidFill>
                <a:effectLst/>
                <a:latin typeface="+mj-lt"/>
              </a:rPr>
              <a:t> </a:t>
            </a:r>
            <a:r>
              <a:rPr lang="en-US" b="0" i="0" dirty="0" err="1">
                <a:solidFill>
                  <a:srgbClr val="212529"/>
                </a:solidFill>
                <a:effectLst/>
                <a:latin typeface="+mj-lt"/>
              </a:rPr>
              <a:t>orientasi</a:t>
            </a:r>
            <a:r>
              <a:rPr lang="en-US" b="0" i="0" dirty="0">
                <a:solidFill>
                  <a:srgbClr val="212529"/>
                </a:solidFill>
                <a:effectLst/>
                <a:latin typeface="+mj-lt"/>
              </a:rPr>
              <a:t> </a:t>
            </a:r>
            <a:r>
              <a:rPr lang="en-US" b="0" i="0" dirty="0" err="1">
                <a:solidFill>
                  <a:srgbClr val="212529"/>
                </a:solidFill>
                <a:effectLst/>
                <a:latin typeface="+mj-lt"/>
              </a:rPr>
              <a:t>layar</a:t>
            </a:r>
            <a:r>
              <a:rPr lang="en-US" b="0" i="0" dirty="0">
                <a:solidFill>
                  <a:srgbClr val="212529"/>
                </a:solidFill>
                <a:effectLst/>
                <a:latin typeface="+mj-lt"/>
              </a:rPr>
              <a:t> (</a:t>
            </a:r>
            <a:r>
              <a:rPr lang="en-US" b="0" i="0" dirty="0" err="1">
                <a:solidFill>
                  <a:srgbClr val="212529"/>
                </a:solidFill>
                <a:effectLst/>
                <a:latin typeface="+mj-lt"/>
              </a:rPr>
              <a:t>dari</a:t>
            </a:r>
            <a:r>
              <a:rPr lang="en-US" b="0" i="0" dirty="0">
                <a:solidFill>
                  <a:srgbClr val="212529"/>
                </a:solidFill>
                <a:effectLst/>
                <a:latin typeface="+mj-lt"/>
              </a:rPr>
              <a:t> </a:t>
            </a:r>
            <a:r>
              <a:rPr lang="en-US" b="0" i="1" dirty="0">
                <a:solidFill>
                  <a:srgbClr val="212529"/>
                </a:solidFill>
                <a:effectLst/>
                <a:latin typeface="+mj-lt"/>
              </a:rPr>
              <a:t>portrait</a:t>
            </a:r>
            <a:r>
              <a:rPr lang="en-US" b="0" i="0" dirty="0">
                <a:solidFill>
                  <a:srgbClr val="212529"/>
                </a:solidFill>
                <a:effectLst/>
                <a:latin typeface="+mj-lt"/>
              </a:rPr>
              <a:t> </a:t>
            </a:r>
            <a:r>
              <a:rPr lang="en-US" b="0" i="0" dirty="0" err="1">
                <a:solidFill>
                  <a:srgbClr val="212529"/>
                </a:solidFill>
                <a:effectLst/>
                <a:latin typeface="+mj-lt"/>
              </a:rPr>
              <a:t>ke</a:t>
            </a:r>
            <a:r>
              <a:rPr lang="en-US" b="0" i="0" dirty="0">
                <a:solidFill>
                  <a:srgbClr val="212529"/>
                </a:solidFill>
                <a:effectLst/>
                <a:latin typeface="+mj-lt"/>
              </a:rPr>
              <a:t> </a:t>
            </a:r>
            <a:r>
              <a:rPr lang="en-US" b="0" i="1" dirty="0">
                <a:solidFill>
                  <a:srgbClr val="212529"/>
                </a:solidFill>
                <a:effectLst/>
                <a:latin typeface="+mj-lt"/>
              </a:rPr>
              <a:t>landscape</a:t>
            </a:r>
            <a:r>
              <a:rPr lang="en-US" b="0" i="0" dirty="0">
                <a:solidFill>
                  <a:srgbClr val="212529"/>
                </a:solidFill>
                <a:effectLst/>
                <a:latin typeface="+mj-lt"/>
              </a:rPr>
              <a:t>). Agar </a:t>
            </a:r>
            <a:r>
              <a:rPr lang="en-US" b="0" i="0" dirty="0" err="1">
                <a:solidFill>
                  <a:srgbClr val="212529"/>
                </a:solidFill>
                <a:effectLst/>
                <a:latin typeface="+mj-lt"/>
              </a:rPr>
              <a:t>aplikasi</a:t>
            </a:r>
            <a:r>
              <a:rPr lang="en-US" b="0" i="0" dirty="0">
                <a:solidFill>
                  <a:srgbClr val="212529"/>
                </a:solidFill>
                <a:effectLst/>
                <a:latin typeface="+mj-lt"/>
              </a:rPr>
              <a:t> </a:t>
            </a:r>
            <a:r>
              <a:rPr lang="en-US" b="0" i="0" dirty="0" err="1">
                <a:solidFill>
                  <a:srgbClr val="212529"/>
                </a:solidFill>
                <a:effectLst/>
                <a:latin typeface="+mj-lt"/>
              </a:rPr>
              <a:t>dapat</a:t>
            </a:r>
            <a:r>
              <a:rPr lang="en-US" b="0" i="0" dirty="0">
                <a:solidFill>
                  <a:srgbClr val="212529"/>
                </a:solidFill>
                <a:effectLst/>
                <a:latin typeface="+mj-lt"/>
              </a:rPr>
              <a:t> </a:t>
            </a:r>
            <a:r>
              <a:rPr lang="en-US" b="0" i="0" dirty="0" err="1">
                <a:solidFill>
                  <a:srgbClr val="212529"/>
                </a:solidFill>
                <a:effectLst/>
                <a:latin typeface="+mj-lt"/>
              </a:rPr>
              <a:t>melewati</a:t>
            </a:r>
            <a:r>
              <a:rPr lang="en-US" b="0" i="0" dirty="0">
                <a:solidFill>
                  <a:srgbClr val="212529"/>
                </a:solidFill>
                <a:effectLst/>
                <a:latin typeface="+mj-lt"/>
              </a:rPr>
              <a:t> proses </a:t>
            </a:r>
            <a:r>
              <a:rPr lang="en-US" b="0" i="0" dirty="0" err="1">
                <a:solidFill>
                  <a:srgbClr val="212529"/>
                </a:solidFill>
                <a:effectLst/>
                <a:latin typeface="+mj-lt"/>
              </a:rPr>
              <a:t>pembuatan</a:t>
            </a:r>
            <a:r>
              <a:rPr lang="en-US" b="0" i="0" dirty="0">
                <a:solidFill>
                  <a:srgbClr val="212529"/>
                </a:solidFill>
                <a:effectLst/>
                <a:latin typeface="+mj-lt"/>
              </a:rPr>
              <a:t> Activity </a:t>
            </a:r>
            <a:r>
              <a:rPr lang="en-US" b="0" i="0" dirty="0" err="1">
                <a:solidFill>
                  <a:srgbClr val="212529"/>
                </a:solidFill>
                <a:effectLst/>
                <a:latin typeface="+mj-lt"/>
              </a:rPr>
              <a:t>ulang</a:t>
            </a:r>
            <a:r>
              <a:rPr lang="en-US" b="0" i="0" dirty="0">
                <a:solidFill>
                  <a:srgbClr val="212529"/>
                </a:solidFill>
                <a:effectLst/>
                <a:latin typeface="+mj-lt"/>
              </a:rPr>
              <a:t> </a:t>
            </a:r>
            <a:r>
              <a:rPr lang="en-US" b="0" i="0" dirty="0" err="1">
                <a:solidFill>
                  <a:srgbClr val="212529"/>
                </a:solidFill>
                <a:effectLst/>
                <a:latin typeface="+mj-lt"/>
              </a:rPr>
              <a:t>dalam</a:t>
            </a:r>
            <a:r>
              <a:rPr lang="en-US" b="0" i="0" dirty="0">
                <a:solidFill>
                  <a:srgbClr val="212529"/>
                </a:solidFill>
                <a:effectLst/>
                <a:latin typeface="+mj-lt"/>
              </a:rPr>
              <a:t> </a:t>
            </a:r>
            <a:r>
              <a:rPr lang="en-US" b="0" i="0" dirty="0" err="1">
                <a:solidFill>
                  <a:srgbClr val="212529"/>
                </a:solidFill>
                <a:effectLst/>
                <a:latin typeface="+mj-lt"/>
              </a:rPr>
              <a:t>berbagai</a:t>
            </a:r>
            <a:r>
              <a:rPr lang="en-US" b="0" i="0" dirty="0">
                <a:solidFill>
                  <a:srgbClr val="212529"/>
                </a:solidFill>
                <a:effectLst/>
                <a:latin typeface="+mj-lt"/>
              </a:rPr>
              <a:t> </a:t>
            </a:r>
            <a:r>
              <a:rPr lang="en-US" b="0" i="0" dirty="0" err="1">
                <a:solidFill>
                  <a:srgbClr val="212529"/>
                </a:solidFill>
                <a:effectLst/>
                <a:latin typeface="+mj-lt"/>
              </a:rPr>
              <a:t>situasi</a:t>
            </a:r>
            <a:r>
              <a:rPr lang="en-US" b="0" i="0" dirty="0">
                <a:solidFill>
                  <a:srgbClr val="212529"/>
                </a:solidFill>
                <a:effectLst/>
                <a:latin typeface="+mj-lt"/>
              </a:rPr>
              <a:t>, </a:t>
            </a:r>
            <a:r>
              <a:rPr lang="en-US" b="0" i="0" dirty="0" err="1">
                <a:solidFill>
                  <a:srgbClr val="212529"/>
                </a:solidFill>
                <a:effectLst/>
                <a:latin typeface="+mj-lt"/>
              </a:rPr>
              <a:t>pastikan</a:t>
            </a:r>
            <a:r>
              <a:rPr lang="en-US" b="0" i="0" dirty="0">
                <a:solidFill>
                  <a:srgbClr val="212529"/>
                </a:solidFill>
                <a:effectLst/>
                <a:latin typeface="+mj-lt"/>
              </a:rPr>
              <a:t> </a:t>
            </a:r>
            <a:r>
              <a:rPr lang="en-US" b="0" i="0" dirty="0" err="1">
                <a:solidFill>
                  <a:srgbClr val="212529"/>
                </a:solidFill>
                <a:effectLst/>
                <a:latin typeface="+mj-lt"/>
              </a:rPr>
              <a:t>untuk</a:t>
            </a:r>
            <a:r>
              <a:rPr lang="en-US" b="0" i="0" dirty="0">
                <a:solidFill>
                  <a:srgbClr val="212529"/>
                </a:solidFill>
                <a:effectLst/>
                <a:latin typeface="+mj-lt"/>
              </a:rPr>
              <a:t> </a:t>
            </a:r>
            <a:r>
              <a:rPr lang="en-US" b="0" i="0" dirty="0" err="1">
                <a:solidFill>
                  <a:srgbClr val="212529"/>
                </a:solidFill>
                <a:effectLst/>
                <a:latin typeface="+mj-lt"/>
              </a:rPr>
              <a:t>menangani</a:t>
            </a:r>
            <a:r>
              <a:rPr lang="en-US" b="0" i="0" dirty="0">
                <a:solidFill>
                  <a:srgbClr val="212529"/>
                </a:solidFill>
                <a:effectLst/>
                <a:latin typeface="+mj-lt"/>
              </a:rPr>
              <a:t> </a:t>
            </a:r>
            <a:r>
              <a:rPr lang="en-US" b="0" i="0" dirty="0" err="1">
                <a:solidFill>
                  <a:srgbClr val="212529"/>
                </a:solidFill>
                <a:effectLst/>
                <a:latin typeface="+mj-lt"/>
              </a:rPr>
              <a:t>perubahan</a:t>
            </a:r>
            <a:r>
              <a:rPr lang="en-US" b="0" i="0" dirty="0">
                <a:solidFill>
                  <a:srgbClr val="212529"/>
                </a:solidFill>
                <a:effectLst/>
                <a:latin typeface="+mj-lt"/>
              </a:rPr>
              <a:t> </a:t>
            </a:r>
            <a:r>
              <a:rPr lang="en-US" b="0" i="0" dirty="0" err="1">
                <a:solidFill>
                  <a:srgbClr val="212529"/>
                </a:solidFill>
                <a:effectLst/>
                <a:latin typeface="+mj-lt"/>
              </a:rPr>
              <a:t>konfigurasi</a:t>
            </a:r>
            <a:r>
              <a:rPr lang="en-US" b="0" i="0" dirty="0">
                <a:solidFill>
                  <a:srgbClr val="212529"/>
                </a:solidFill>
                <a:effectLst/>
                <a:latin typeface="+mj-lt"/>
              </a:rPr>
              <a:t> yang </a:t>
            </a:r>
            <a:r>
              <a:rPr lang="en-US" b="0" i="0" dirty="0" err="1">
                <a:solidFill>
                  <a:srgbClr val="212529"/>
                </a:solidFill>
                <a:effectLst/>
                <a:latin typeface="+mj-lt"/>
              </a:rPr>
              <a:t>terjadi</a:t>
            </a:r>
            <a:r>
              <a:rPr lang="en-US" b="0" i="0" dirty="0">
                <a:solidFill>
                  <a:srgbClr val="212529"/>
                </a:solidFill>
                <a:effectLst/>
                <a:latin typeface="+mj-lt"/>
              </a:rPr>
              <a:t>.</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108</a:t>
            </a:fld>
            <a:endParaRPr lang="id-ID" dirty="0"/>
          </a:p>
        </p:txBody>
      </p:sp>
    </p:spTree>
    <p:extLst>
      <p:ext uri="{BB962C8B-B14F-4D97-AF65-F5344CB8AC3E}">
        <p14:creationId xmlns:p14="http://schemas.microsoft.com/office/powerpoint/2010/main" val="18657045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pPr algn="l"/>
            <a:r>
              <a:rPr lang="en-US" i="0" dirty="0" err="1">
                <a:solidFill>
                  <a:srgbClr val="212529"/>
                </a:solidFill>
                <a:effectLst/>
              </a:rPr>
              <a:t>Memanggil</a:t>
            </a:r>
            <a:r>
              <a:rPr lang="en-US" i="0" dirty="0">
                <a:solidFill>
                  <a:srgbClr val="212529"/>
                </a:solidFill>
                <a:effectLst/>
              </a:rPr>
              <a:t> Super Class</a:t>
            </a:r>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r>
              <a:rPr lang="en-US" b="0" i="0" dirty="0" err="1">
                <a:solidFill>
                  <a:srgbClr val="212529"/>
                </a:solidFill>
                <a:effectLst/>
              </a:rPr>
              <a:t>Saat</a:t>
            </a:r>
            <a:r>
              <a:rPr lang="en-US" b="0" i="0" dirty="0">
                <a:solidFill>
                  <a:srgbClr val="212529"/>
                </a:solidFill>
                <a:effectLst/>
              </a:rPr>
              <a:t> meng-</a:t>
            </a:r>
            <a:r>
              <a:rPr lang="en-US" b="0" i="1" dirty="0">
                <a:solidFill>
                  <a:srgbClr val="212529"/>
                </a:solidFill>
                <a:effectLst/>
              </a:rPr>
              <a:t>override</a:t>
            </a:r>
            <a:r>
              <a:rPr lang="en-US" b="0" i="0" dirty="0">
                <a:solidFill>
                  <a:srgbClr val="212529"/>
                </a:solidFill>
                <a:effectLst/>
              </a:rPr>
              <a:t> </a:t>
            </a:r>
            <a:r>
              <a:rPr lang="en-US" b="0" i="0" dirty="0" err="1">
                <a:solidFill>
                  <a:srgbClr val="212529"/>
                </a:solidFill>
                <a:effectLst/>
              </a:rPr>
              <a:t>suatu</a:t>
            </a:r>
            <a:r>
              <a:rPr lang="en-US" b="0" i="0" dirty="0">
                <a:solidFill>
                  <a:srgbClr val="212529"/>
                </a:solidFill>
                <a:effectLst/>
              </a:rPr>
              <a:t> </a:t>
            </a:r>
            <a:r>
              <a:rPr lang="en-US" b="0" i="1" dirty="0">
                <a:solidFill>
                  <a:srgbClr val="212529"/>
                </a:solidFill>
                <a:effectLst/>
              </a:rPr>
              <a:t>method</a:t>
            </a:r>
            <a:r>
              <a:rPr lang="en-US" b="0" i="0" dirty="0">
                <a:solidFill>
                  <a:srgbClr val="212529"/>
                </a:solidFill>
                <a:effectLst/>
              </a:rPr>
              <a:t>, </a:t>
            </a:r>
            <a:r>
              <a:rPr lang="en-US" b="0" i="0" dirty="0" err="1">
                <a:solidFill>
                  <a:srgbClr val="212529"/>
                </a:solidFill>
                <a:effectLst/>
              </a:rPr>
              <a:t>kita</a:t>
            </a:r>
            <a:r>
              <a:rPr lang="en-US" b="0" i="0" dirty="0">
                <a:solidFill>
                  <a:srgbClr val="212529"/>
                </a:solidFill>
                <a:effectLst/>
              </a:rPr>
              <a:t> </a:t>
            </a:r>
            <a:r>
              <a:rPr lang="en-US" b="0" i="0" dirty="0" err="1">
                <a:solidFill>
                  <a:srgbClr val="212529"/>
                </a:solidFill>
                <a:effectLst/>
              </a:rPr>
              <a:t>mungkin</a:t>
            </a:r>
            <a:r>
              <a:rPr lang="en-US" b="0" i="0" dirty="0">
                <a:solidFill>
                  <a:srgbClr val="212529"/>
                </a:solidFill>
                <a:effectLst/>
              </a:rPr>
              <a:t> </a:t>
            </a:r>
            <a:r>
              <a:rPr lang="en-US" b="0" i="0" dirty="0" err="1">
                <a:solidFill>
                  <a:srgbClr val="212529"/>
                </a:solidFill>
                <a:effectLst/>
              </a:rPr>
              <a:t>perlu</a:t>
            </a:r>
            <a:r>
              <a:rPr lang="en-US" dirty="0">
                <a:solidFill>
                  <a:srgbClr val="212529"/>
                </a:solidFill>
              </a:rPr>
              <a:t> </a:t>
            </a:r>
            <a:r>
              <a:rPr lang="en-US" b="0" i="0" dirty="0" err="1">
                <a:solidFill>
                  <a:srgbClr val="212529"/>
                </a:solidFill>
                <a:effectLst/>
              </a:rPr>
              <a:t>memanggil</a:t>
            </a:r>
            <a:r>
              <a:rPr lang="en-US" b="0" i="0" dirty="0">
                <a:solidFill>
                  <a:srgbClr val="212529"/>
                </a:solidFill>
                <a:effectLst/>
              </a:rPr>
              <a:t> </a:t>
            </a:r>
            <a:r>
              <a:rPr lang="en-US" b="0" i="1" dirty="0">
                <a:solidFill>
                  <a:srgbClr val="212529"/>
                </a:solidFill>
                <a:effectLst/>
              </a:rPr>
              <a:t>superclass</a:t>
            </a:r>
            <a:r>
              <a:rPr lang="en-US" b="0" i="0" dirty="0">
                <a:solidFill>
                  <a:srgbClr val="212529"/>
                </a:solidFill>
                <a:effectLst/>
              </a:rPr>
              <a:t>-</a:t>
            </a:r>
            <a:r>
              <a:rPr lang="en-US" b="0" i="0" dirty="0" err="1">
                <a:solidFill>
                  <a:srgbClr val="212529"/>
                </a:solidFill>
                <a:effectLst/>
              </a:rPr>
              <a:t>nya</a:t>
            </a:r>
            <a:r>
              <a:rPr lang="en-US" b="0" i="0" dirty="0">
                <a:solidFill>
                  <a:srgbClr val="212529"/>
                </a:solidFill>
                <a:effectLst/>
              </a:rPr>
              <a:t>. </a:t>
            </a:r>
            <a:r>
              <a:rPr lang="en-US" b="0" i="0" dirty="0" err="1">
                <a:solidFill>
                  <a:srgbClr val="212529"/>
                </a:solidFill>
                <a:effectLst/>
              </a:rPr>
              <a:t>Aturannya</a:t>
            </a:r>
            <a:r>
              <a:rPr lang="en-US" b="0" i="0" dirty="0">
                <a:solidFill>
                  <a:srgbClr val="212529"/>
                </a:solidFill>
                <a:effectLst/>
              </a:rPr>
              <a:t> </a:t>
            </a:r>
            <a:r>
              <a:rPr lang="en-US" b="0" i="0" dirty="0" err="1">
                <a:solidFill>
                  <a:srgbClr val="212529"/>
                </a:solidFill>
                <a:effectLst/>
              </a:rPr>
              <a:t>saat</a:t>
            </a:r>
            <a:r>
              <a:rPr lang="en-US" b="0" i="0" dirty="0">
                <a:solidFill>
                  <a:srgbClr val="212529"/>
                </a:solidFill>
                <a:effectLst/>
              </a:rPr>
              <a:t> meng-</a:t>
            </a:r>
            <a:r>
              <a:rPr lang="en-US" b="0" i="1" dirty="0">
                <a:solidFill>
                  <a:srgbClr val="212529"/>
                </a:solidFill>
                <a:effectLst/>
              </a:rPr>
              <a:t>implement</a:t>
            </a:r>
            <a:r>
              <a:rPr lang="en-US" b="0" i="0" dirty="0">
                <a:solidFill>
                  <a:srgbClr val="212529"/>
                </a:solidFill>
                <a:effectLst/>
              </a:rPr>
              <a:t> </a:t>
            </a:r>
            <a:r>
              <a:rPr lang="en-US" b="0" i="0" dirty="0" err="1">
                <a:solidFill>
                  <a:srgbClr val="212529"/>
                </a:solidFill>
                <a:effectLst/>
              </a:rPr>
              <a:t>suatu</a:t>
            </a:r>
            <a:r>
              <a:rPr lang="en-US" b="0" i="0" dirty="0">
                <a:solidFill>
                  <a:srgbClr val="212529"/>
                </a:solidFill>
                <a:effectLst/>
              </a:rPr>
              <a:t> method, </a:t>
            </a:r>
            <a:r>
              <a:rPr lang="en-US" b="0" i="0" dirty="0" err="1">
                <a:solidFill>
                  <a:srgbClr val="212529"/>
                </a:solidFill>
                <a:effectLst/>
              </a:rPr>
              <a:t>kita</a:t>
            </a:r>
            <a:r>
              <a:rPr lang="en-US" b="0" i="0" dirty="0">
                <a:solidFill>
                  <a:srgbClr val="212529"/>
                </a:solidFill>
                <a:effectLst/>
              </a:rPr>
              <a:t> </a:t>
            </a:r>
            <a:r>
              <a:rPr lang="en-US" b="0" i="0" dirty="0" err="1">
                <a:solidFill>
                  <a:srgbClr val="212529"/>
                </a:solidFill>
                <a:effectLst/>
              </a:rPr>
              <a:t>panggil</a:t>
            </a:r>
            <a:r>
              <a:rPr lang="en-US" b="0" i="0" dirty="0">
                <a:solidFill>
                  <a:srgbClr val="212529"/>
                </a:solidFill>
                <a:effectLst/>
              </a:rPr>
              <a:t> </a:t>
            </a:r>
            <a:r>
              <a:rPr lang="en-US" b="0" i="0" dirty="0" err="1">
                <a:solidFill>
                  <a:srgbClr val="212529"/>
                </a:solidFill>
                <a:effectLst/>
              </a:rPr>
              <a:t>terlebih</a:t>
            </a:r>
            <a:r>
              <a:rPr lang="en-US" b="0" i="0" dirty="0">
                <a:solidFill>
                  <a:srgbClr val="212529"/>
                </a:solidFill>
                <a:effectLst/>
              </a:rPr>
              <a:t> </a:t>
            </a:r>
            <a:r>
              <a:rPr lang="en-US" b="0" i="0" dirty="0" err="1">
                <a:solidFill>
                  <a:srgbClr val="212529"/>
                </a:solidFill>
                <a:effectLst/>
              </a:rPr>
              <a:t>dahulu</a:t>
            </a:r>
            <a:r>
              <a:rPr lang="en-US" b="0" i="0" dirty="0">
                <a:solidFill>
                  <a:srgbClr val="212529"/>
                </a:solidFill>
                <a:effectLst/>
              </a:rPr>
              <a:t> </a:t>
            </a:r>
            <a:r>
              <a:rPr lang="en-US" b="0" i="1" dirty="0">
                <a:solidFill>
                  <a:srgbClr val="212529"/>
                </a:solidFill>
                <a:effectLst/>
              </a:rPr>
              <a:t>superclass</a:t>
            </a:r>
            <a:r>
              <a:rPr lang="en-US" b="0" i="0" dirty="0">
                <a:solidFill>
                  <a:srgbClr val="212529"/>
                </a:solidFill>
                <a:effectLst/>
              </a:rPr>
              <a:t>-</a:t>
            </a:r>
            <a:r>
              <a:rPr lang="en-US" b="0" i="0" dirty="0" err="1">
                <a:solidFill>
                  <a:srgbClr val="212529"/>
                </a:solidFill>
                <a:effectLst/>
              </a:rPr>
              <a:t>nya</a:t>
            </a:r>
            <a:r>
              <a:rPr lang="en-US" b="0" i="0" dirty="0">
                <a:solidFill>
                  <a:srgbClr val="212529"/>
                </a:solidFill>
                <a:effectLst/>
              </a:rPr>
              <a:t>:</a:t>
            </a:r>
          </a:p>
          <a:p>
            <a:endParaRPr lang="en-US" dirty="0"/>
          </a:p>
          <a:p>
            <a:endParaRPr lang="en-US" dirty="0"/>
          </a:p>
          <a:p>
            <a:endParaRPr lang="en-US" dirty="0">
              <a:latin typeface="+mj-lt"/>
            </a:endParaRPr>
          </a:p>
          <a:p>
            <a:r>
              <a:rPr lang="en-US" b="0" i="0" dirty="0" err="1">
                <a:solidFill>
                  <a:srgbClr val="212529"/>
                </a:solidFill>
                <a:effectLst/>
              </a:rPr>
              <a:t>Saat</a:t>
            </a:r>
            <a:r>
              <a:rPr lang="en-US" b="0" i="0" dirty="0">
                <a:solidFill>
                  <a:srgbClr val="212529"/>
                </a:solidFill>
                <a:effectLst/>
              </a:rPr>
              <a:t> de-</a:t>
            </a:r>
            <a:r>
              <a:rPr lang="en-US" b="0" i="0" dirty="0" err="1">
                <a:solidFill>
                  <a:srgbClr val="212529"/>
                </a:solidFill>
                <a:effectLst/>
              </a:rPr>
              <a:t>inisialisasi</a:t>
            </a:r>
            <a:r>
              <a:rPr lang="en-US" b="0" i="0" dirty="0">
                <a:solidFill>
                  <a:srgbClr val="212529"/>
                </a:solidFill>
                <a:effectLst/>
              </a:rPr>
              <a:t> </a:t>
            </a:r>
            <a:r>
              <a:rPr lang="en-US" b="0" i="0" dirty="0" err="1">
                <a:solidFill>
                  <a:srgbClr val="212529"/>
                </a:solidFill>
                <a:effectLst/>
              </a:rPr>
              <a:t>atau</a:t>
            </a:r>
            <a:r>
              <a:rPr lang="en-US" b="0" i="0" dirty="0">
                <a:solidFill>
                  <a:srgbClr val="212529"/>
                </a:solidFill>
                <a:effectLst/>
              </a:rPr>
              <a:t> </a:t>
            </a:r>
            <a:r>
              <a:rPr lang="en-US" b="0" i="0" dirty="0" err="1">
                <a:solidFill>
                  <a:srgbClr val="212529"/>
                </a:solidFill>
                <a:effectLst/>
              </a:rPr>
              <a:t>pemanggilan</a:t>
            </a:r>
            <a:r>
              <a:rPr lang="en-US" b="0" i="0" dirty="0">
                <a:solidFill>
                  <a:srgbClr val="212529"/>
                </a:solidFill>
                <a:effectLst/>
              </a:rPr>
              <a:t> method </a:t>
            </a:r>
            <a:r>
              <a:rPr lang="en-US" b="0" i="0" dirty="0" err="1">
                <a:solidFill>
                  <a:srgbClr val="212529"/>
                </a:solidFill>
                <a:effectLst/>
              </a:rPr>
              <a:t>onPause</a:t>
            </a:r>
            <a:r>
              <a:rPr lang="en-US" b="0" i="0" dirty="0">
                <a:solidFill>
                  <a:srgbClr val="212529"/>
                </a:solidFill>
                <a:effectLst/>
              </a:rPr>
              <a:t>, </a:t>
            </a:r>
            <a:r>
              <a:rPr lang="en-US" b="0" i="0" dirty="0" err="1">
                <a:solidFill>
                  <a:srgbClr val="212529"/>
                </a:solidFill>
                <a:effectLst/>
              </a:rPr>
              <a:t>onStop</a:t>
            </a:r>
            <a:r>
              <a:rPr lang="en-US" b="0" i="0" dirty="0">
                <a:solidFill>
                  <a:srgbClr val="212529"/>
                </a:solidFill>
                <a:effectLst/>
              </a:rPr>
              <a:t>, </a:t>
            </a:r>
            <a:r>
              <a:rPr lang="en-US" b="0" i="0" dirty="0" err="1">
                <a:solidFill>
                  <a:srgbClr val="212529"/>
                </a:solidFill>
                <a:effectLst/>
              </a:rPr>
              <a:t>atau</a:t>
            </a:r>
            <a:r>
              <a:rPr lang="en-US" b="0" i="0" dirty="0">
                <a:solidFill>
                  <a:srgbClr val="212529"/>
                </a:solidFill>
                <a:effectLst/>
              </a:rPr>
              <a:t> </a:t>
            </a:r>
            <a:r>
              <a:rPr lang="en-US" b="0" i="0" dirty="0" err="1">
                <a:solidFill>
                  <a:srgbClr val="212529"/>
                </a:solidFill>
                <a:effectLst/>
              </a:rPr>
              <a:t>onDestroy</a:t>
            </a:r>
            <a:r>
              <a:rPr lang="en-US" b="0" i="0" dirty="0">
                <a:solidFill>
                  <a:srgbClr val="212529"/>
                </a:solidFill>
                <a:effectLst/>
              </a:rPr>
              <a:t> </a:t>
            </a:r>
            <a:r>
              <a:rPr lang="en-US" b="0" i="0" dirty="0" err="1">
                <a:solidFill>
                  <a:srgbClr val="212529"/>
                </a:solidFill>
                <a:effectLst/>
              </a:rPr>
              <a:t>kita</a:t>
            </a:r>
            <a:r>
              <a:rPr lang="en-US" b="0" i="0" dirty="0">
                <a:solidFill>
                  <a:srgbClr val="212529"/>
                </a:solidFill>
                <a:effectLst/>
              </a:rPr>
              <a:t> </a:t>
            </a:r>
            <a:r>
              <a:rPr lang="en-US" b="0" i="0" dirty="0" err="1">
                <a:solidFill>
                  <a:srgbClr val="212529"/>
                </a:solidFill>
                <a:effectLst/>
              </a:rPr>
              <a:t>lakukan</a:t>
            </a:r>
            <a:r>
              <a:rPr lang="en-US" b="0" i="0" dirty="0">
                <a:solidFill>
                  <a:srgbClr val="212529"/>
                </a:solidFill>
                <a:effectLst/>
              </a:rPr>
              <a:t> </a:t>
            </a:r>
            <a:r>
              <a:rPr lang="en-US" b="0" i="0" dirty="0" err="1">
                <a:solidFill>
                  <a:srgbClr val="212529"/>
                </a:solidFill>
                <a:effectLst/>
              </a:rPr>
              <a:t>dulu</a:t>
            </a:r>
            <a:r>
              <a:rPr lang="en-US" b="0" i="0" dirty="0">
                <a:solidFill>
                  <a:srgbClr val="212529"/>
                </a:solidFill>
                <a:effectLst/>
              </a:rPr>
              <a:t> </a:t>
            </a:r>
            <a:r>
              <a:rPr lang="en-US" b="0" i="0" dirty="0" err="1">
                <a:solidFill>
                  <a:srgbClr val="212529"/>
                </a:solidFill>
                <a:effectLst/>
              </a:rPr>
              <a:t>tugas</a:t>
            </a:r>
            <a:r>
              <a:rPr lang="en-US" b="0" i="0" dirty="0">
                <a:solidFill>
                  <a:srgbClr val="212529"/>
                </a:solidFill>
                <a:effectLst/>
              </a:rPr>
              <a:t> yang </a:t>
            </a:r>
            <a:r>
              <a:rPr lang="en-US" b="0" i="0" dirty="0" err="1">
                <a:solidFill>
                  <a:srgbClr val="212529"/>
                </a:solidFill>
                <a:effectLst/>
              </a:rPr>
              <a:t>diperlukan</a:t>
            </a:r>
            <a:r>
              <a:rPr lang="en-US" b="0" i="0" dirty="0">
                <a:solidFill>
                  <a:srgbClr val="212529"/>
                </a:solidFill>
                <a:effectLst/>
              </a:rPr>
              <a:t> </a:t>
            </a:r>
            <a:r>
              <a:rPr lang="en-US" b="0" i="0" dirty="0" err="1">
                <a:solidFill>
                  <a:srgbClr val="212529"/>
                </a:solidFill>
                <a:effectLst/>
              </a:rPr>
              <a:t>baru</a:t>
            </a:r>
            <a:r>
              <a:rPr lang="en-US" b="0" i="0" dirty="0">
                <a:solidFill>
                  <a:srgbClr val="212529"/>
                </a:solidFill>
                <a:effectLst/>
              </a:rPr>
              <a:t> </a:t>
            </a:r>
            <a:r>
              <a:rPr lang="en-US" b="0" i="0" dirty="0" err="1">
                <a:solidFill>
                  <a:srgbClr val="212529"/>
                </a:solidFill>
                <a:effectLst/>
              </a:rPr>
              <a:t>panggil</a:t>
            </a:r>
            <a:r>
              <a:rPr lang="en-US" b="0" i="0" dirty="0">
                <a:solidFill>
                  <a:srgbClr val="212529"/>
                </a:solidFill>
                <a:effectLst/>
              </a:rPr>
              <a:t> </a:t>
            </a:r>
            <a:r>
              <a:rPr lang="en-US" b="0" i="1" dirty="0">
                <a:solidFill>
                  <a:srgbClr val="212529"/>
                </a:solidFill>
                <a:effectLst/>
              </a:rPr>
              <a:t>superclass</a:t>
            </a:r>
            <a:r>
              <a:rPr lang="en-US" b="0" i="0" dirty="0">
                <a:solidFill>
                  <a:srgbClr val="212529"/>
                </a:solidFill>
                <a:effectLst/>
              </a:rPr>
              <a:t>-</a:t>
            </a:r>
            <a:r>
              <a:rPr lang="en-US" b="0" i="0" dirty="0" err="1">
                <a:solidFill>
                  <a:srgbClr val="212529"/>
                </a:solidFill>
                <a:effectLst/>
              </a:rPr>
              <a:t>nya</a:t>
            </a:r>
            <a:r>
              <a:rPr lang="en-US" b="0" i="0" dirty="0">
                <a:solidFill>
                  <a:srgbClr val="212529"/>
                </a:solidFill>
                <a:effectLst/>
              </a:rPr>
              <a:t>:</a:t>
            </a:r>
          </a:p>
          <a:p>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109</a:t>
            </a:fld>
            <a:endParaRPr lang="id-ID" dirty="0"/>
          </a:p>
        </p:txBody>
      </p:sp>
      <p:pic>
        <p:nvPicPr>
          <p:cNvPr id="9" name="Picture 8">
            <a:extLst>
              <a:ext uri="{FF2B5EF4-FFF2-40B4-BE49-F238E27FC236}">
                <a16:creationId xmlns:a16="http://schemas.microsoft.com/office/drawing/2014/main" id="{84FD3F06-47EC-AFE6-C710-B0A6F6D71F45}"/>
              </a:ext>
            </a:extLst>
          </p:cNvPr>
          <p:cNvPicPr>
            <a:picLocks noChangeAspect="1"/>
          </p:cNvPicPr>
          <p:nvPr/>
        </p:nvPicPr>
        <p:blipFill>
          <a:blip r:embed="rId2"/>
          <a:stretch>
            <a:fillRect/>
          </a:stretch>
        </p:blipFill>
        <p:spPr>
          <a:xfrm>
            <a:off x="511028" y="2499493"/>
            <a:ext cx="6181319" cy="1314518"/>
          </a:xfrm>
          <a:prstGeom prst="rect">
            <a:avLst/>
          </a:prstGeom>
        </p:spPr>
      </p:pic>
      <p:pic>
        <p:nvPicPr>
          <p:cNvPr id="11" name="Picture 10">
            <a:extLst>
              <a:ext uri="{FF2B5EF4-FFF2-40B4-BE49-F238E27FC236}">
                <a16:creationId xmlns:a16="http://schemas.microsoft.com/office/drawing/2014/main" id="{3ED8C8CA-E070-2F95-4FD3-3A048A45DE1A}"/>
              </a:ext>
            </a:extLst>
          </p:cNvPr>
          <p:cNvPicPr>
            <a:picLocks noChangeAspect="1"/>
          </p:cNvPicPr>
          <p:nvPr/>
        </p:nvPicPr>
        <p:blipFill>
          <a:blip r:embed="rId3"/>
          <a:stretch>
            <a:fillRect/>
          </a:stretch>
        </p:blipFill>
        <p:spPr>
          <a:xfrm>
            <a:off x="511028" y="4813978"/>
            <a:ext cx="6181318" cy="1435174"/>
          </a:xfrm>
          <a:prstGeom prst="rect">
            <a:avLst/>
          </a:prstGeom>
        </p:spPr>
      </p:pic>
    </p:spTree>
    <p:extLst>
      <p:ext uri="{BB962C8B-B14F-4D97-AF65-F5344CB8AC3E}">
        <p14:creationId xmlns:p14="http://schemas.microsoft.com/office/powerpoint/2010/main" val="3683346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C11A76AB-1E11-6FC3-9716-4A272AF9D5F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AFAE430-3280-42E5-86D4-76E75B58B2CE}"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63366168-D10E-C477-0B79-B922F225F13B}"/>
              </a:ext>
            </a:extLst>
          </p:cNvPr>
          <p:cNvSpPr>
            <a:spLocks noGrp="1"/>
          </p:cNvSpPr>
          <p:nvPr>
            <p:ph type="ftr" sz="quarter" idx="11"/>
          </p:nvPr>
        </p:nvSpPr>
        <p:spPr/>
        <p:txBody>
          <a:bodyPr/>
          <a:lstStyle/>
          <a:p>
            <a:pPr>
              <a:defRPr/>
            </a:pPr>
            <a:r>
              <a:rPr lang="id-ID"/>
              <a:t>Pemrograman Berbasis Objek</a:t>
            </a:r>
          </a:p>
        </p:txBody>
      </p:sp>
      <p:sp>
        <p:nvSpPr>
          <p:cNvPr id="27652" name="Slide Number Placeholder 5">
            <a:extLst>
              <a:ext uri="{FF2B5EF4-FFF2-40B4-BE49-F238E27FC236}">
                <a16:creationId xmlns:a16="http://schemas.microsoft.com/office/drawing/2014/main" id="{C5762A5F-09F3-AFD0-45D5-64FA6FE74EE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F6452AB-E618-4A43-8018-9041B43E3014}" type="slidenum">
              <a:rPr lang="id-ID" altLang="en-US" sz="3600" smtClean="0">
                <a:solidFill>
                  <a:srgbClr val="FFFFFF"/>
                </a:solidFill>
              </a:rPr>
              <a:pPr>
                <a:spcBef>
                  <a:spcPct val="0"/>
                </a:spcBef>
                <a:buFontTx/>
                <a:buNone/>
              </a:pPr>
              <a:t>11</a:t>
            </a:fld>
            <a:endParaRPr lang="id-ID" altLang="en-US" sz="3600">
              <a:solidFill>
                <a:srgbClr val="FFFFFF"/>
              </a:solidFill>
            </a:endParaRPr>
          </a:p>
        </p:txBody>
      </p:sp>
      <p:sp>
        <p:nvSpPr>
          <p:cNvPr id="27653" name="Title 1">
            <a:extLst>
              <a:ext uri="{FF2B5EF4-FFF2-40B4-BE49-F238E27FC236}">
                <a16:creationId xmlns:a16="http://schemas.microsoft.com/office/drawing/2014/main" id="{ED76857F-7E34-8FEF-2E86-9314CE172BCB}"/>
              </a:ext>
            </a:extLst>
          </p:cNvPr>
          <p:cNvSpPr>
            <a:spLocks noGrp="1" noChangeArrowheads="1"/>
          </p:cNvSpPr>
          <p:nvPr>
            <p:ph type="title"/>
          </p:nvPr>
        </p:nvSpPr>
        <p:spPr>
          <a:xfrm>
            <a:off x="2322513" y="2947988"/>
            <a:ext cx="6184900" cy="1316037"/>
          </a:xfrm>
        </p:spPr>
        <p:txBody>
          <a:bodyPr/>
          <a:lstStyle/>
          <a:p>
            <a:pPr eaLnBrk="1" hangingPunct="1"/>
            <a:r>
              <a:rPr lang="en-ID" altLang="en-US" sz="3600">
                <a:solidFill>
                  <a:srgbClr val="000000"/>
                </a:solidFill>
              </a:rPr>
              <a:t>Harapan Hasil Akhir</a:t>
            </a:r>
            <a:endParaRPr lang="en-US" altLang="en-US" sz="6600">
              <a:solidFill>
                <a:srgbClr val="3B3838"/>
              </a:solidFill>
            </a:endParaRPr>
          </a:p>
        </p:txBody>
      </p:sp>
      <p:sp>
        <p:nvSpPr>
          <p:cNvPr id="27654" name="Text Placeholder 2">
            <a:extLst>
              <a:ext uri="{FF2B5EF4-FFF2-40B4-BE49-F238E27FC236}">
                <a16:creationId xmlns:a16="http://schemas.microsoft.com/office/drawing/2014/main" id="{2184AD41-3FA9-114A-6FE2-3AE079C1C383}"/>
              </a:ext>
            </a:extLst>
          </p:cNvPr>
          <p:cNvSpPr>
            <a:spLocks noGrp="1" noChangeArrowheads="1"/>
          </p:cNvSpPr>
          <p:nvPr>
            <p:ph type="body" idx="1"/>
          </p:nvPr>
        </p:nvSpPr>
        <p:spPr>
          <a:xfrm>
            <a:off x="2317750" y="2422525"/>
            <a:ext cx="6188075" cy="412750"/>
          </a:xfrm>
        </p:spPr>
        <p:txBody>
          <a:bodyPr/>
          <a:lstStyle/>
          <a:p>
            <a:pPr eaLnBrk="1" hangingPunct="1"/>
            <a:r>
              <a:rPr lang="en-US" altLang="en-US">
                <a:solidFill>
                  <a:srgbClr val="3B3838"/>
                </a:solidFill>
              </a:rPr>
              <a:t>Bagian 4</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US" dirty="0" err="1"/>
              <a:t>Contoh</a:t>
            </a:r>
            <a:r>
              <a:rPr lang="en-US" dirty="0"/>
              <a:t> </a:t>
            </a:r>
            <a:r>
              <a:rPr lang="en-US" dirty="0" err="1"/>
              <a:t>Aplikasi</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r>
              <a:rPr lang="en-US" dirty="0" err="1"/>
              <a:t>Kodingan</a:t>
            </a:r>
            <a:r>
              <a:rPr lang="en-US" dirty="0"/>
              <a:t> </a:t>
            </a:r>
            <a:r>
              <a:rPr lang="en-US" dirty="0" err="1"/>
              <a:t>MainAplication.Java</a:t>
            </a:r>
            <a:endParaRPr lang="en-US" dirty="0"/>
          </a:p>
          <a:p>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110</a:t>
            </a:fld>
            <a:endParaRPr lang="id-ID" dirty="0"/>
          </a:p>
        </p:txBody>
      </p:sp>
      <p:pic>
        <p:nvPicPr>
          <p:cNvPr id="8" name="Picture 7">
            <a:extLst>
              <a:ext uri="{FF2B5EF4-FFF2-40B4-BE49-F238E27FC236}">
                <a16:creationId xmlns:a16="http://schemas.microsoft.com/office/drawing/2014/main" id="{92AEE434-7246-33CB-3C21-BF86B2C5DAC7}"/>
              </a:ext>
            </a:extLst>
          </p:cNvPr>
          <p:cNvPicPr>
            <a:picLocks noChangeAspect="1"/>
          </p:cNvPicPr>
          <p:nvPr/>
        </p:nvPicPr>
        <p:blipFill>
          <a:blip r:embed="rId2"/>
          <a:stretch>
            <a:fillRect/>
          </a:stretch>
        </p:blipFill>
        <p:spPr>
          <a:xfrm>
            <a:off x="436607" y="1947553"/>
            <a:ext cx="7858515" cy="3942608"/>
          </a:xfrm>
          <a:prstGeom prst="rect">
            <a:avLst/>
          </a:prstGeom>
        </p:spPr>
      </p:pic>
    </p:spTree>
    <p:extLst>
      <p:ext uri="{BB962C8B-B14F-4D97-AF65-F5344CB8AC3E}">
        <p14:creationId xmlns:p14="http://schemas.microsoft.com/office/powerpoint/2010/main" val="16224765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US" dirty="0" err="1"/>
              <a:t>Contoh</a:t>
            </a:r>
            <a:r>
              <a:rPr lang="en-US" dirty="0"/>
              <a:t> </a:t>
            </a:r>
            <a:r>
              <a:rPr lang="en-US" dirty="0" err="1"/>
              <a:t>Aplikasi</a:t>
            </a:r>
            <a:endParaRPr lang="en-US" dirty="0"/>
          </a:p>
        </p:txBody>
      </p:sp>
      <p:pic>
        <p:nvPicPr>
          <p:cNvPr id="8" name="Content Placeholder 7">
            <a:extLst>
              <a:ext uri="{FF2B5EF4-FFF2-40B4-BE49-F238E27FC236}">
                <a16:creationId xmlns:a16="http://schemas.microsoft.com/office/drawing/2014/main" id="{B1070E9F-A6DC-D529-D780-EEC906AA8672}"/>
              </a:ext>
            </a:extLst>
          </p:cNvPr>
          <p:cNvPicPr>
            <a:picLocks noGrp="1" noChangeAspect="1"/>
          </p:cNvPicPr>
          <p:nvPr>
            <p:ph idx="1"/>
          </p:nvPr>
        </p:nvPicPr>
        <p:blipFill>
          <a:blip r:embed="rId2"/>
          <a:stretch>
            <a:fillRect/>
          </a:stretch>
        </p:blipFill>
        <p:spPr>
          <a:xfrm>
            <a:off x="818050" y="1260558"/>
            <a:ext cx="7547587" cy="4916405"/>
          </a:xfrm>
        </p:spPr>
      </p:pic>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111</a:t>
            </a:fld>
            <a:endParaRPr lang="id-ID" dirty="0"/>
          </a:p>
        </p:txBody>
      </p:sp>
    </p:spTree>
    <p:extLst>
      <p:ext uri="{BB962C8B-B14F-4D97-AF65-F5344CB8AC3E}">
        <p14:creationId xmlns:p14="http://schemas.microsoft.com/office/powerpoint/2010/main" val="41986241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US" dirty="0" err="1"/>
              <a:t>Contoh</a:t>
            </a:r>
            <a:r>
              <a:rPr lang="en-US" dirty="0"/>
              <a:t> </a:t>
            </a:r>
            <a:r>
              <a:rPr lang="en-US" dirty="0" err="1"/>
              <a:t>Aplikasi</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112</a:t>
            </a:fld>
            <a:endParaRPr lang="id-ID" dirty="0"/>
          </a:p>
        </p:txBody>
      </p:sp>
      <p:pic>
        <p:nvPicPr>
          <p:cNvPr id="8" name="Picture 7">
            <a:extLst>
              <a:ext uri="{FF2B5EF4-FFF2-40B4-BE49-F238E27FC236}">
                <a16:creationId xmlns:a16="http://schemas.microsoft.com/office/drawing/2014/main" id="{3E1BFF7C-9C1A-0937-8C50-0CB985685AE2}"/>
              </a:ext>
            </a:extLst>
          </p:cNvPr>
          <p:cNvPicPr>
            <a:picLocks noChangeAspect="1"/>
          </p:cNvPicPr>
          <p:nvPr/>
        </p:nvPicPr>
        <p:blipFill>
          <a:blip r:embed="rId2"/>
          <a:stretch>
            <a:fillRect/>
          </a:stretch>
        </p:blipFill>
        <p:spPr>
          <a:xfrm>
            <a:off x="283561" y="1451811"/>
            <a:ext cx="8617393" cy="4581085"/>
          </a:xfrm>
          <a:prstGeom prst="rect">
            <a:avLst/>
          </a:prstGeom>
        </p:spPr>
      </p:pic>
    </p:spTree>
    <p:extLst>
      <p:ext uri="{BB962C8B-B14F-4D97-AF65-F5344CB8AC3E}">
        <p14:creationId xmlns:p14="http://schemas.microsoft.com/office/powerpoint/2010/main" val="911444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US" dirty="0" err="1"/>
              <a:t>Contoh</a:t>
            </a:r>
            <a:r>
              <a:rPr lang="en-US" dirty="0"/>
              <a:t> </a:t>
            </a:r>
            <a:r>
              <a:rPr lang="en-US" dirty="0" err="1"/>
              <a:t>Aplikasi</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r>
              <a:rPr lang="en-US" dirty="0" err="1"/>
              <a:t>Kodingan</a:t>
            </a:r>
            <a:r>
              <a:rPr lang="en-US" dirty="0"/>
              <a:t>  Activity_Main.xml</a:t>
            </a:r>
          </a:p>
          <a:p>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113</a:t>
            </a:fld>
            <a:endParaRPr lang="id-ID" dirty="0"/>
          </a:p>
        </p:txBody>
      </p:sp>
      <p:pic>
        <p:nvPicPr>
          <p:cNvPr id="8" name="Picture 7">
            <a:extLst>
              <a:ext uri="{FF2B5EF4-FFF2-40B4-BE49-F238E27FC236}">
                <a16:creationId xmlns:a16="http://schemas.microsoft.com/office/drawing/2014/main" id="{D80C54B2-1C0C-4954-A707-D6BF30D0B6DC}"/>
              </a:ext>
            </a:extLst>
          </p:cNvPr>
          <p:cNvPicPr>
            <a:picLocks noChangeAspect="1"/>
          </p:cNvPicPr>
          <p:nvPr/>
        </p:nvPicPr>
        <p:blipFill>
          <a:blip r:embed="rId2"/>
          <a:stretch>
            <a:fillRect/>
          </a:stretch>
        </p:blipFill>
        <p:spPr>
          <a:xfrm>
            <a:off x="339508" y="1811906"/>
            <a:ext cx="8056348" cy="4090130"/>
          </a:xfrm>
          <a:prstGeom prst="rect">
            <a:avLst/>
          </a:prstGeom>
        </p:spPr>
      </p:pic>
    </p:spTree>
    <p:extLst>
      <p:ext uri="{BB962C8B-B14F-4D97-AF65-F5344CB8AC3E}">
        <p14:creationId xmlns:p14="http://schemas.microsoft.com/office/powerpoint/2010/main" val="10655054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US" dirty="0" err="1"/>
              <a:t>Contoh</a:t>
            </a:r>
            <a:r>
              <a:rPr lang="en-US" dirty="0"/>
              <a:t> </a:t>
            </a:r>
            <a:r>
              <a:rPr lang="en-US" dirty="0" err="1"/>
              <a:t>Aplikasi</a:t>
            </a:r>
            <a:endParaRPr lang="en-US" dirty="0"/>
          </a:p>
        </p:txBody>
      </p:sp>
      <p:pic>
        <p:nvPicPr>
          <p:cNvPr id="8" name="Content Placeholder 7">
            <a:extLst>
              <a:ext uri="{FF2B5EF4-FFF2-40B4-BE49-F238E27FC236}">
                <a16:creationId xmlns:a16="http://schemas.microsoft.com/office/drawing/2014/main" id="{2E22FF36-A767-2FD0-021B-C7C3E741F077}"/>
              </a:ext>
            </a:extLst>
          </p:cNvPr>
          <p:cNvPicPr>
            <a:picLocks noGrp="1" noChangeAspect="1"/>
          </p:cNvPicPr>
          <p:nvPr>
            <p:ph idx="1"/>
          </p:nvPr>
        </p:nvPicPr>
        <p:blipFill>
          <a:blip r:embed="rId2"/>
          <a:stretch>
            <a:fillRect/>
          </a:stretch>
        </p:blipFill>
        <p:spPr>
          <a:xfrm>
            <a:off x="826100" y="1555669"/>
            <a:ext cx="7531487" cy="3230088"/>
          </a:xfrm>
        </p:spPr>
      </p:pic>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114</a:t>
            </a:fld>
            <a:endParaRPr lang="id-ID" dirty="0"/>
          </a:p>
        </p:txBody>
      </p:sp>
    </p:spTree>
    <p:extLst>
      <p:ext uri="{BB962C8B-B14F-4D97-AF65-F5344CB8AC3E}">
        <p14:creationId xmlns:p14="http://schemas.microsoft.com/office/powerpoint/2010/main" val="34470560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US" dirty="0" err="1"/>
              <a:t>Contoh</a:t>
            </a:r>
            <a:r>
              <a:rPr lang="en-US" dirty="0"/>
              <a:t> </a:t>
            </a:r>
            <a:r>
              <a:rPr lang="en-US" dirty="0" err="1"/>
              <a:t>Aplikasi</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r>
              <a:rPr lang="en-US" dirty="0"/>
              <a:t>Output </a:t>
            </a:r>
            <a:r>
              <a:rPr lang="en-US" dirty="0" err="1"/>
              <a:t>Programnya</a:t>
            </a:r>
            <a:endParaRPr lang="en-US" dirty="0"/>
          </a:p>
          <a:p>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115</a:t>
            </a:fld>
            <a:endParaRPr lang="id-ID" dirty="0"/>
          </a:p>
        </p:txBody>
      </p:sp>
      <p:pic>
        <p:nvPicPr>
          <p:cNvPr id="8" name="Picture 7">
            <a:extLst>
              <a:ext uri="{FF2B5EF4-FFF2-40B4-BE49-F238E27FC236}">
                <a16:creationId xmlns:a16="http://schemas.microsoft.com/office/drawing/2014/main" id="{7AC98B33-114D-F607-3111-AEA19D79A315}"/>
              </a:ext>
            </a:extLst>
          </p:cNvPr>
          <p:cNvPicPr>
            <a:picLocks noChangeAspect="1"/>
          </p:cNvPicPr>
          <p:nvPr/>
        </p:nvPicPr>
        <p:blipFill>
          <a:blip r:embed="rId2"/>
          <a:stretch>
            <a:fillRect/>
          </a:stretch>
        </p:blipFill>
        <p:spPr>
          <a:xfrm>
            <a:off x="3101337" y="1345917"/>
            <a:ext cx="3620097" cy="4903235"/>
          </a:xfrm>
          <a:prstGeom prst="rect">
            <a:avLst/>
          </a:prstGeom>
        </p:spPr>
      </p:pic>
    </p:spTree>
    <p:extLst>
      <p:ext uri="{BB962C8B-B14F-4D97-AF65-F5344CB8AC3E}">
        <p14:creationId xmlns:p14="http://schemas.microsoft.com/office/powerpoint/2010/main" val="23679990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US" dirty="0" err="1"/>
              <a:t>Contoh</a:t>
            </a:r>
            <a:r>
              <a:rPr lang="en-US" dirty="0"/>
              <a:t> </a:t>
            </a:r>
            <a:r>
              <a:rPr lang="en-US" dirty="0" err="1"/>
              <a:t>Aplikasi</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r>
              <a:rPr lang="en-US" dirty="0" err="1">
                <a:solidFill>
                  <a:schemeClr val="tx1"/>
                </a:solidFill>
                <a:latin typeface="Calibri" panose="020F0502020204030204" pitchFamily="34" charset="0"/>
                <a:cs typeface="Calibri" panose="020F0502020204030204" pitchFamily="34" charset="0"/>
              </a:rPr>
              <a:t>Tampilan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saat</a:t>
            </a:r>
            <a:r>
              <a:rPr lang="en-US" dirty="0">
                <a:solidFill>
                  <a:schemeClr val="tx1"/>
                </a:solidFill>
                <a:latin typeface="Calibri" panose="020F0502020204030204" pitchFamily="34" charset="0"/>
                <a:cs typeface="Calibri" panose="020F0502020204030204" pitchFamily="34" charset="0"/>
              </a:rPr>
              <a:t>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オープンアクティビティ</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membuka</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Activity)”</a:t>
            </a:r>
            <a:endParaRPr lang="en-US" dirty="0">
              <a:solidFill>
                <a:schemeClr val="tx1"/>
              </a:solidFill>
              <a:latin typeface="Calibri" panose="020F0502020204030204" pitchFamily="34" charset="0"/>
              <a:cs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116</a:t>
            </a:fld>
            <a:endParaRPr lang="id-ID" dirty="0"/>
          </a:p>
        </p:txBody>
      </p:sp>
      <p:pic>
        <p:nvPicPr>
          <p:cNvPr id="7" name="Content Placeholder 7">
            <a:extLst>
              <a:ext uri="{FF2B5EF4-FFF2-40B4-BE49-F238E27FC236}">
                <a16:creationId xmlns:a16="http://schemas.microsoft.com/office/drawing/2014/main" id="{40690805-FC2A-4122-815A-852C1F78D23D}"/>
              </a:ext>
            </a:extLst>
          </p:cNvPr>
          <p:cNvPicPr>
            <a:picLocks noChangeAspect="1"/>
          </p:cNvPicPr>
          <p:nvPr/>
        </p:nvPicPr>
        <p:blipFill>
          <a:blip r:embed="rId2"/>
          <a:stretch>
            <a:fillRect/>
          </a:stretch>
        </p:blipFill>
        <p:spPr>
          <a:xfrm>
            <a:off x="3107059" y="1779060"/>
            <a:ext cx="2970398" cy="4827031"/>
          </a:xfrm>
          <a:prstGeom prst="rect">
            <a:avLst/>
          </a:prstGeom>
        </p:spPr>
      </p:pic>
    </p:spTree>
    <p:extLst>
      <p:ext uri="{BB962C8B-B14F-4D97-AF65-F5344CB8AC3E}">
        <p14:creationId xmlns:p14="http://schemas.microsoft.com/office/powerpoint/2010/main" val="4456000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US" dirty="0" err="1"/>
              <a:t>Contoh</a:t>
            </a:r>
            <a:r>
              <a:rPr lang="en-US" dirty="0"/>
              <a:t> </a:t>
            </a:r>
            <a:r>
              <a:rPr lang="en-US" dirty="0" err="1"/>
              <a:t>Aplikasi</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r>
              <a:rPr lang="en-US" dirty="0" err="1">
                <a:solidFill>
                  <a:schemeClr val="tx1"/>
                </a:solidFill>
                <a:latin typeface="Calibri" panose="020F0502020204030204" pitchFamily="34" charset="0"/>
                <a:cs typeface="Calibri" panose="020F0502020204030204" pitchFamily="34" charset="0"/>
              </a:rPr>
              <a:t>Tampilan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saat</a:t>
            </a:r>
            <a:r>
              <a:rPr lang="en-US" dirty="0">
                <a:solidFill>
                  <a:schemeClr val="tx1"/>
                </a:solidFill>
                <a:latin typeface="Calibri" panose="020F0502020204030204" pitchFamily="34" charset="0"/>
                <a:cs typeface="Calibri" panose="020F0502020204030204" pitchFamily="34" charset="0"/>
              </a:rPr>
              <a:t> “</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アクティビティを閉じる</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2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menutup</a:t>
            </a:r>
            <a:r>
              <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Activity)”</a:t>
            </a:r>
            <a:endParaRPr lang="en-US" dirty="0">
              <a:solidFill>
                <a:schemeClr val="tx1"/>
              </a:solidFill>
              <a:latin typeface="Calibri" panose="020F0502020204030204" pitchFamily="34" charset="0"/>
              <a:cs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117</a:t>
            </a:fld>
            <a:endParaRPr lang="id-ID" dirty="0"/>
          </a:p>
        </p:txBody>
      </p:sp>
      <p:pic>
        <p:nvPicPr>
          <p:cNvPr id="9" name="Picture 8">
            <a:extLst>
              <a:ext uri="{FF2B5EF4-FFF2-40B4-BE49-F238E27FC236}">
                <a16:creationId xmlns:a16="http://schemas.microsoft.com/office/drawing/2014/main" id="{FED746F7-E314-0CAE-D8B3-9BFD51749578}"/>
              </a:ext>
            </a:extLst>
          </p:cNvPr>
          <p:cNvPicPr>
            <a:picLocks noChangeAspect="1"/>
          </p:cNvPicPr>
          <p:nvPr/>
        </p:nvPicPr>
        <p:blipFill>
          <a:blip r:embed="rId2"/>
          <a:stretch>
            <a:fillRect/>
          </a:stretch>
        </p:blipFill>
        <p:spPr>
          <a:xfrm>
            <a:off x="3604167" y="1839411"/>
            <a:ext cx="2202866" cy="4766680"/>
          </a:xfrm>
          <a:prstGeom prst="rect">
            <a:avLst/>
          </a:prstGeom>
        </p:spPr>
      </p:pic>
      <p:sp>
        <p:nvSpPr>
          <p:cNvPr id="10" name="Rectangle 1">
            <a:extLst>
              <a:ext uri="{FF2B5EF4-FFF2-40B4-BE49-F238E27FC236}">
                <a16:creationId xmlns:a16="http://schemas.microsoft.com/office/drawing/2014/main" id="{52ADA689-2C6A-7D21-8E0A-5DC247226F5B}"/>
              </a:ext>
            </a:extLst>
          </p:cNvPr>
          <p:cNvSpPr>
            <a:spLocks noChangeArrowheads="1"/>
          </p:cNvSpPr>
          <p:nvPr/>
        </p:nvSpPr>
        <p:spPr bwMode="auto">
          <a:xfrm>
            <a:off x="0" y="0"/>
            <a:ext cx="9144000"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アクティビティを閉じる</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374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 dirty="0"/>
              <a:t>Pemrograman Mobile</a:t>
            </a:r>
            <a:br>
              <a:rPr lang="en" dirty="0"/>
            </a:br>
            <a:endParaRPr lang="en-US" dirty="0"/>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a:xfrm>
            <a:off x="2317581" y="3605882"/>
            <a:ext cx="6188745" cy="412807"/>
          </a:xfrm>
        </p:spPr>
        <p:txBody>
          <a:bodyPr>
            <a:noAutofit/>
          </a:bodyPr>
          <a:lstStyle/>
          <a:p>
            <a:pPr marL="0" lvl="0" indent="0" rtl="0">
              <a:spcBef>
                <a:spcPts val="0"/>
              </a:spcBef>
              <a:spcAft>
                <a:spcPts val="0"/>
              </a:spcAft>
              <a:buNone/>
            </a:pPr>
            <a:r>
              <a:rPr lang="en-US" b="1" dirty="0">
                <a:solidFill>
                  <a:schemeClr val="accent3"/>
                </a:solidFill>
              </a:rPr>
              <a:t>07 </a:t>
            </a:r>
            <a:r>
              <a:rPr lang="en-US" dirty="0"/>
              <a:t>– </a:t>
            </a:r>
            <a:r>
              <a:rPr lang="en-US" dirty="0" err="1"/>
              <a:t>Belajar</a:t>
            </a:r>
            <a:r>
              <a:rPr lang="en-US" dirty="0"/>
              <a:t> Markup XML</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118</a:t>
            </a:fld>
            <a:endParaRPr lang="id-ID" dirty="0"/>
          </a:p>
        </p:txBody>
      </p:sp>
    </p:spTree>
    <p:extLst>
      <p:ext uri="{BB962C8B-B14F-4D97-AF65-F5344CB8AC3E}">
        <p14:creationId xmlns:p14="http://schemas.microsoft.com/office/powerpoint/2010/main" val="2577989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Date Placeholder 3">
            <a:extLst>
              <a:ext uri="{FF2B5EF4-FFF2-40B4-BE49-F238E27FC236}">
                <a16:creationId xmlns:a16="http://schemas.microsoft.com/office/drawing/2014/main" id="{DF1B5AF2-F306-6452-AF7B-7BA0AFC3984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EB00DBE-A75F-4F4B-80C7-B224908D4FF5}"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4F77F6D4-8D81-E595-842B-3819A3945177}"/>
              </a:ext>
            </a:extLst>
          </p:cNvPr>
          <p:cNvSpPr>
            <a:spLocks noGrp="1"/>
          </p:cNvSpPr>
          <p:nvPr>
            <p:ph type="ftr" sz="quarter" idx="11"/>
          </p:nvPr>
        </p:nvSpPr>
        <p:spPr/>
        <p:txBody>
          <a:bodyPr/>
          <a:lstStyle/>
          <a:p>
            <a:pPr>
              <a:defRPr/>
            </a:pPr>
            <a:r>
              <a:rPr lang="id-ID"/>
              <a:t>Pemrograman Berbasis Objek</a:t>
            </a:r>
          </a:p>
        </p:txBody>
      </p:sp>
      <p:sp>
        <p:nvSpPr>
          <p:cNvPr id="101380" name="Slide Number Placeholder 5">
            <a:extLst>
              <a:ext uri="{FF2B5EF4-FFF2-40B4-BE49-F238E27FC236}">
                <a16:creationId xmlns:a16="http://schemas.microsoft.com/office/drawing/2014/main" id="{ED82494D-1265-C446-71B0-A7B9F76DCEEE}"/>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434FDAF-29AD-42F7-9C32-94A52910EF18}" type="slidenum">
              <a:rPr lang="id-ID" altLang="en-US" sz="3600" smtClean="0">
                <a:solidFill>
                  <a:srgbClr val="FFFFFF"/>
                </a:solidFill>
              </a:rPr>
              <a:pPr>
                <a:spcBef>
                  <a:spcPct val="0"/>
                </a:spcBef>
                <a:buFontTx/>
                <a:buNone/>
              </a:pPr>
              <a:t>119</a:t>
            </a:fld>
            <a:endParaRPr lang="id-ID" altLang="en-US" sz="3600">
              <a:solidFill>
                <a:srgbClr val="FFFFFF"/>
              </a:solidFill>
            </a:endParaRPr>
          </a:p>
        </p:txBody>
      </p:sp>
      <p:sp>
        <p:nvSpPr>
          <p:cNvPr id="101381" name="Title 1">
            <a:extLst>
              <a:ext uri="{FF2B5EF4-FFF2-40B4-BE49-F238E27FC236}">
                <a16:creationId xmlns:a16="http://schemas.microsoft.com/office/drawing/2014/main" id="{605677FB-AFD3-B973-66BF-18C57CC3B2C6}"/>
              </a:ext>
            </a:extLst>
          </p:cNvPr>
          <p:cNvSpPr>
            <a:spLocks noGrp="1" noChangeArrowheads="1"/>
          </p:cNvSpPr>
          <p:nvPr>
            <p:ph type="title"/>
          </p:nvPr>
        </p:nvSpPr>
        <p:spPr>
          <a:xfrm>
            <a:off x="1804988" y="558800"/>
            <a:ext cx="7346950" cy="854075"/>
          </a:xfrm>
        </p:spPr>
        <p:txBody>
          <a:bodyPr/>
          <a:lstStyle/>
          <a:p>
            <a:pPr eaLnBrk="1" hangingPunct="1"/>
            <a:r>
              <a:rPr lang="en-US" altLang="en-US">
                <a:solidFill>
                  <a:srgbClr val="000000"/>
                </a:solidFill>
              </a:rPr>
              <a:t>Topik Pembahasan</a:t>
            </a:r>
          </a:p>
        </p:txBody>
      </p:sp>
      <p:sp>
        <p:nvSpPr>
          <p:cNvPr id="101382" name="Content Placeholder 2">
            <a:extLst>
              <a:ext uri="{FF2B5EF4-FFF2-40B4-BE49-F238E27FC236}">
                <a16:creationId xmlns:a16="http://schemas.microsoft.com/office/drawing/2014/main" id="{4A232523-A733-C4F4-0FFC-F4BD39C69965}"/>
              </a:ext>
            </a:extLst>
          </p:cNvPr>
          <p:cNvSpPr>
            <a:spLocks noGrp="1" noChangeArrowheads="1"/>
          </p:cNvSpPr>
          <p:nvPr>
            <p:ph idx="1"/>
          </p:nvPr>
        </p:nvSpPr>
        <p:spPr>
          <a:xfrm>
            <a:off x="336550" y="1604963"/>
            <a:ext cx="8815388" cy="4724400"/>
          </a:xfrm>
        </p:spPr>
        <p:txBody>
          <a:bodyPr/>
          <a:lstStyle/>
          <a:p>
            <a:pPr eaLnBrk="1" hangingPunct="1"/>
            <a:r>
              <a:rPr lang="en-US" altLang="en-US"/>
              <a:t>Apa itu XML?</a:t>
            </a:r>
          </a:p>
          <a:p>
            <a:pPr eaLnBrk="1" hangingPunct="1"/>
            <a:r>
              <a:rPr lang="en-US" altLang="en-US"/>
              <a:t>Perbedaan XML dengan HTML</a:t>
            </a:r>
          </a:p>
          <a:p>
            <a:pPr eaLnBrk="1" hangingPunct="1"/>
            <a:r>
              <a:rPr lang="en-US" altLang="en-US"/>
              <a:t>Struktur XML</a:t>
            </a:r>
          </a:p>
          <a:p>
            <a:pPr eaLnBrk="1" hangingPunct="1"/>
            <a:r>
              <a:rPr lang="en-US" altLang="en-US"/>
              <a:t>Kelebihan dan Kekurangan XML</a:t>
            </a:r>
          </a:p>
          <a:p>
            <a:pPr eaLnBrk="1" hangingPunct="1"/>
            <a:r>
              <a:rPr lang="en-US" altLang="en-US"/>
              <a:t>Contoh XML pada UI Android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348D1705-D767-A6A5-B84D-8A410BDCBA14}"/>
              </a:ext>
            </a:extLst>
          </p:cNvPr>
          <p:cNvSpPr>
            <a:spLocks noGrp="1"/>
          </p:cNvSpPr>
          <p:nvPr>
            <p:ph type="ftr" sz="quarter" idx="11"/>
          </p:nvPr>
        </p:nvSpPr>
        <p:spPr/>
        <p:txBody>
          <a:bodyPr/>
          <a:lstStyle/>
          <a:p>
            <a:pPr>
              <a:defRPr/>
            </a:pPr>
            <a:r>
              <a:rPr lang="id-ID"/>
              <a:t>Pemrograman Berbasis Objek</a:t>
            </a:r>
          </a:p>
        </p:txBody>
      </p:sp>
      <p:sp>
        <p:nvSpPr>
          <p:cNvPr id="28675" name="Slide Number Placeholder 5">
            <a:extLst>
              <a:ext uri="{FF2B5EF4-FFF2-40B4-BE49-F238E27FC236}">
                <a16:creationId xmlns:a16="http://schemas.microsoft.com/office/drawing/2014/main" id="{54B174C7-2595-45D8-0666-C0F4721877B9}"/>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C725392-A786-441D-A707-4D4930A946C6}" type="slidenum">
              <a:rPr lang="id-ID" altLang="en-US" sz="3600" smtClean="0">
                <a:solidFill>
                  <a:srgbClr val="FFFFFF"/>
                </a:solidFill>
              </a:rPr>
              <a:pPr>
                <a:spcBef>
                  <a:spcPct val="0"/>
                </a:spcBef>
                <a:buFontTx/>
                <a:buNone/>
              </a:pPr>
              <a:t>12</a:t>
            </a:fld>
            <a:endParaRPr lang="id-ID" altLang="en-US" sz="3600">
              <a:solidFill>
                <a:srgbClr val="FFFFFF"/>
              </a:solidFill>
            </a:endParaRPr>
          </a:p>
        </p:txBody>
      </p:sp>
      <p:sp>
        <p:nvSpPr>
          <p:cNvPr id="28676" name="Title 1">
            <a:extLst>
              <a:ext uri="{FF2B5EF4-FFF2-40B4-BE49-F238E27FC236}">
                <a16:creationId xmlns:a16="http://schemas.microsoft.com/office/drawing/2014/main" id="{3863DF31-1922-72BD-0561-1F2D390B725D}"/>
              </a:ext>
            </a:extLst>
          </p:cNvPr>
          <p:cNvSpPr>
            <a:spLocks noGrp="1" noChangeArrowheads="1"/>
          </p:cNvSpPr>
          <p:nvPr>
            <p:ph type="title"/>
          </p:nvPr>
        </p:nvSpPr>
        <p:spPr>
          <a:xfrm>
            <a:off x="1652588" y="406400"/>
            <a:ext cx="7346950" cy="854075"/>
          </a:xfrm>
        </p:spPr>
        <p:txBody>
          <a:bodyPr/>
          <a:lstStyle/>
          <a:p>
            <a:pPr eaLnBrk="1" hangingPunct="1"/>
            <a:r>
              <a:rPr lang="en-ID" altLang="en-US">
                <a:solidFill>
                  <a:srgbClr val="000000"/>
                </a:solidFill>
              </a:rPr>
              <a:t>Harapan Hasil Akhir</a:t>
            </a:r>
            <a:endParaRPr lang="en-US" altLang="en-US" sz="6000">
              <a:solidFill>
                <a:srgbClr val="000000"/>
              </a:solidFill>
            </a:endParaRPr>
          </a:p>
        </p:txBody>
      </p:sp>
      <p:sp>
        <p:nvSpPr>
          <p:cNvPr id="28677" name="Content Placeholder 2">
            <a:extLst>
              <a:ext uri="{FF2B5EF4-FFF2-40B4-BE49-F238E27FC236}">
                <a16:creationId xmlns:a16="http://schemas.microsoft.com/office/drawing/2014/main" id="{677BE260-163B-98CB-C6B8-383C5D8A2B86}"/>
              </a:ext>
            </a:extLst>
          </p:cNvPr>
          <p:cNvSpPr>
            <a:spLocks noGrp="1" noChangeArrowheads="1"/>
          </p:cNvSpPr>
          <p:nvPr>
            <p:ph idx="1"/>
          </p:nvPr>
        </p:nvSpPr>
        <p:spPr>
          <a:xfrm>
            <a:off x="184150" y="1452563"/>
            <a:ext cx="8815388" cy="4724400"/>
          </a:xfrm>
        </p:spPr>
        <p:txBody>
          <a:bodyPr/>
          <a:lstStyle/>
          <a:p>
            <a:pPr eaLnBrk="1" hangingPunct="1">
              <a:spcBef>
                <a:spcPct val="0"/>
              </a:spcBef>
            </a:pPr>
            <a:r>
              <a:rPr lang="en-ID" altLang="en-US">
                <a:solidFill>
                  <a:srgbClr val="000000"/>
                </a:solidFill>
              </a:rPr>
              <a:t>Bisa memahami semua materi yang disampaikan.</a:t>
            </a:r>
            <a:endParaRPr lang="en-ID" altLang="en-US">
              <a:solidFill>
                <a:srgbClr val="8E7CC3"/>
              </a:solidFill>
            </a:endParaRPr>
          </a:p>
          <a:p>
            <a:pPr eaLnBrk="1" hangingPunct="1">
              <a:spcBef>
                <a:spcPct val="0"/>
              </a:spcBef>
            </a:pPr>
            <a:r>
              <a:rPr lang="en-ID" altLang="en-US">
                <a:solidFill>
                  <a:srgbClr val="000000"/>
                </a:solidFill>
              </a:rPr>
              <a:t>Bisa membuat front-end aplikasi android yang baik dan interaktif.</a:t>
            </a:r>
            <a:endParaRPr lang="en-ID" altLang="en-US">
              <a:solidFill>
                <a:srgbClr val="8E7CC3"/>
              </a:solidFill>
            </a:endParaRPr>
          </a:p>
          <a:p>
            <a:pPr eaLnBrk="1" hangingPunct="1">
              <a:spcBef>
                <a:spcPct val="0"/>
              </a:spcBef>
            </a:pPr>
            <a:r>
              <a:rPr lang="en-ID" altLang="en-US">
                <a:solidFill>
                  <a:srgbClr val="000000"/>
                </a:solidFill>
              </a:rPr>
              <a:t>Bisa membuat back-end aplikasi android yang efektif dan efisien.</a:t>
            </a:r>
            <a:endParaRPr lang="en-ID" altLang="en-US">
              <a:solidFill>
                <a:srgbClr val="8E7CC3"/>
              </a:solidFill>
            </a:endParaRPr>
          </a:p>
          <a:p>
            <a:pPr eaLnBrk="1" hangingPunct="1">
              <a:spcBef>
                <a:spcPct val="0"/>
              </a:spcBef>
            </a:pPr>
            <a:r>
              <a:rPr lang="en-ID" altLang="en-US">
                <a:solidFill>
                  <a:srgbClr val="000000"/>
                </a:solidFill>
              </a:rPr>
              <a:t>Bisa mengintegrasikan aplikasi android dengan DBMS SQLite ( CRUD ).</a:t>
            </a:r>
            <a:endParaRPr lang="en-ID" altLang="en-US">
              <a:solidFill>
                <a:srgbClr val="8E7CC3"/>
              </a:solidFill>
            </a:endParaRPr>
          </a:p>
        </p:txBody>
      </p:sp>
      <p:sp>
        <p:nvSpPr>
          <p:cNvPr id="28678" name="Date Placeholder 3">
            <a:extLst>
              <a:ext uri="{FF2B5EF4-FFF2-40B4-BE49-F238E27FC236}">
                <a16:creationId xmlns:a16="http://schemas.microsoft.com/office/drawing/2014/main" id="{330A6EDD-A84C-EB99-1785-5C4BFF850C74}"/>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66CE3E9C-0AE7-49AF-83E3-F1497F74257E}"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C5551A2D-446B-EC81-2948-7B78B90818E8}"/>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Date Placeholder 3">
            <a:extLst>
              <a:ext uri="{FF2B5EF4-FFF2-40B4-BE49-F238E27FC236}">
                <a16:creationId xmlns:a16="http://schemas.microsoft.com/office/drawing/2014/main" id="{D9540954-0DB9-793A-85CA-54E3B8A461F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15F29489-49F0-4366-B914-792C753FD6BB}"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9863F956-F570-273D-46FC-AAA7319B60A5}"/>
              </a:ext>
            </a:extLst>
          </p:cNvPr>
          <p:cNvSpPr>
            <a:spLocks noGrp="1"/>
          </p:cNvSpPr>
          <p:nvPr>
            <p:ph type="ftr" sz="quarter" idx="11"/>
          </p:nvPr>
        </p:nvSpPr>
        <p:spPr/>
        <p:txBody>
          <a:bodyPr/>
          <a:lstStyle/>
          <a:p>
            <a:pPr>
              <a:defRPr/>
            </a:pPr>
            <a:r>
              <a:rPr lang="id-ID"/>
              <a:t>Pemrograman Berbasis Objek</a:t>
            </a:r>
          </a:p>
        </p:txBody>
      </p:sp>
      <p:sp>
        <p:nvSpPr>
          <p:cNvPr id="102404" name="Slide Number Placeholder 5">
            <a:extLst>
              <a:ext uri="{FF2B5EF4-FFF2-40B4-BE49-F238E27FC236}">
                <a16:creationId xmlns:a16="http://schemas.microsoft.com/office/drawing/2014/main" id="{62E29236-1E7E-67E4-4BBA-B8058B9E36B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832DB06-FB4C-41BF-8701-48061FC01280}" type="slidenum">
              <a:rPr lang="id-ID" altLang="en-US" sz="3600" smtClean="0">
                <a:solidFill>
                  <a:srgbClr val="FFFFFF"/>
                </a:solidFill>
              </a:rPr>
              <a:pPr>
                <a:spcBef>
                  <a:spcPct val="0"/>
                </a:spcBef>
                <a:buFontTx/>
                <a:buNone/>
              </a:pPr>
              <a:t>120</a:t>
            </a:fld>
            <a:endParaRPr lang="id-ID" altLang="en-US" sz="3600">
              <a:solidFill>
                <a:srgbClr val="FFFFFF"/>
              </a:solidFill>
            </a:endParaRPr>
          </a:p>
        </p:txBody>
      </p:sp>
      <p:sp>
        <p:nvSpPr>
          <p:cNvPr id="102405" name="Title 1">
            <a:extLst>
              <a:ext uri="{FF2B5EF4-FFF2-40B4-BE49-F238E27FC236}">
                <a16:creationId xmlns:a16="http://schemas.microsoft.com/office/drawing/2014/main" id="{483ABDE5-8BDA-2778-9DFA-5450597400F5}"/>
              </a:ext>
            </a:extLst>
          </p:cNvPr>
          <p:cNvSpPr>
            <a:spLocks noGrp="1" noChangeArrowheads="1"/>
          </p:cNvSpPr>
          <p:nvPr>
            <p:ph type="title"/>
          </p:nvPr>
        </p:nvSpPr>
        <p:spPr>
          <a:xfrm>
            <a:off x="1804988" y="558800"/>
            <a:ext cx="7346950" cy="854075"/>
          </a:xfrm>
        </p:spPr>
        <p:txBody>
          <a:bodyPr/>
          <a:lstStyle/>
          <a:p>
            <a:pPr eaLnBrk="1" hangingPunct="1"/>
            <a:r>
              <a:rPr lang="en-US" altLang="en-US">
                <a:solidFill>
                  <a:srgbClr val="000000"/>
                </a:solidFill>
              </a:rPr>
              <a:t>Apa itu XML?</a:t>
            </a:r>
          </a:p>
        </p:txBody>
      </p:sp>
      <p:sp>
        <p:nvSpPr>
          <p:cNvPr id="102406" name="Content Placeholder 2">
            <a:extLst>
              <a:ext uri="{FF2B5EF4-FFF2-40B4-BE49-F238E27FC236}">
                <a16:creationId xmlns:a16="http://schemas.microsoft.com/office/drawing/2014/main" id="{828817F6-079A-6F61-E45B-F6E26C9E026F}"/>
              </a:ext>
            </a:extLst>
          </p:cNvPr>
          <p:cNvSpPr>
            <a:spLocks noGrp="1" noChangeArrowheads="1"/>
          </p:cNvSpPr>
          <p:nvPr>
            <p:ph idx="1"/>
          </p:nvPr>
        </p:nvSpPr>
        <p:spPr>
          <a:xfrm>
            <a:off x="336550" y="1604963"/>
            <a:ext cx="8815388" cy="47244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marL="0" indent="0" eaLnBrk="1" hangingPunct="1"/>
            <a:r>
              <a:rPr lang="en-ID" altLang="en-US">
                <a:solidFill>
                  <a:srgbClr val="000000"/>
                </a:solidFill>
              </a:rPr>
              <a:t>XML (eXtensible Markup Language) adalah sebuah bahasa markup seperti HTML yang didesain untuk menyimpan dan mengantarkan data.</a:t>
            </a:r>
          </a:p>
          <a:p>
            <a:pPr marL="0" indent="0" eaLnBrk="1" hangingPunct="1"/>
            <a:r>
              <a:rPr lang="en-ID" altLang="en-US">
                <a:solidFill>
                  <a:srgbClr val="000000"/>
                </a:solidFill>
              </a:rPr>
              <a:t>XML digunakan untuk membawa data pada API seperti SOAP.</a:t>
            </a:r>
          </a:p>
          <a:p>
            <a:pPr marL="0" indent="0" eaLnBrk="1" hangingPunct="1"/>
            <a:r>
              <a:rPr lang="en-ID" altLang="en-US">
                <a:solidFill>
                  <a:srgbClr val="000000"/>
                </a:solidFill>
              </a:rPr>
              <a:t>XML digunakan untuk membentuk struktur form pada pemrograman desktop seperti delphi, lazarus, vb, gtk, dll.</a:t>
            </a:r>
          </a:p>
          <a:p>
            <a:pPr marL="0" indent="0" eaLnBrk="1" hangingPunct="1"/>
            <a:r>
              <a:rPr lang="en-ID" altLang="en-US">
                <a:solidFill>
                  <a:srgbClr val="000000"/>
                </a:solidFill>
              </a:rPr>
              <a:t>XML bertugas untuk membentuk struktur proyek pada java yang menggunakan Maven.</a:t>
            </a:r>
          </a:p>
          <a:p>
            <a:pPr marL="0" indent="0" eaLnBrk="1" hangingPunct="1"/>
            <a:r>
              <a:rPr lang="en-ID" altLang="en-US">
                <a:solidFill>
                  <a:srgbClr val="000000"/>
                </a:solidFill>
              </a:rPr>
              <a:t>XML digunakan sebagai format file SVG, DOCX, dsb.</a:t>
            </a:r>
          </a:p>
          <a:p>
            <a:pPr marL="0" indent="0" eaLnBrk="1" hangingPunct="1">
              <a:buFont typeface="Arial" panose="020B0604020202020204" pitchFamily="34" charset="0"/>
              <a:buNone/>
            </a:pPr>
            <a:endParaRPr lang="en-ID" altLang="en-US">
              <a:solidFill>
                <a:srgbClr val="000000"/>
              </a:solidFill>
            </a:endParaRPr>
          </a:p>
          <a:p>
            <a:pPr marL="0" indent="0" eaLnBrk="1" hangingPunct="1">
              <a:buFont typeface="Arial" panose="020B0604020202020204" pitchFamily="34" charset="0"/>
              <a:buNone/>
            </a:pPr>
            <a:endParaRPr lang="en-US" altLang="en-US">
              <a:solidFill>
                <a:srgbClr val="00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Date Placeholder 3">
            <a:extLst>
              <a:ext uri="{FF2B5EF4-FFF2-40B4-BE49-F238E27FC236}">
                <a16:creationId xmlns:a16="http://schemas.microsoft.com/office/drawing/2014/main" id="{E68DBA93-7219-FBDA-F90A-DD90CD557F6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A3C7E0D-B194-4757-8EED-7F9973D9F2A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25B356B3-1B7F-B3CE-8296-28D336DD0818}"/>
              </a:ext>
            </a:extLst>
          </p:cNvPr>
          <p:cNvSpPr>
            <a:spLocks noGrp="1"/>
          </p:cNvSpPr>
          <p:nvPr>
            <p:ph type="ftr" sz="quarter" idx="11"/>
          </p:nvPr>
        </p:nvSpPr>
        <p:spPr/>
        <p:txBody>
          <a:bodyPr/>
          <a:lstStyle/>
          <a:p>
            <a:pPr>
              <a:defRPr/>
            </a:pPr>
            <a:r>
              <a:rPr lang="id-ID"/>
              <a:t>Pemrograman Berbasis Objek</a:t>
            </a:r>
          </a:p>
        </p:txBody>
      </p:sp>
      <p:sp>
        <p:nvSpPr>
          <p:cNvPr id="103428" name="Slide Number Placeholder 5">
            <a:extLst>
              <a:ext uri="{FF2B5EF4-FFF2-40B4-BE49-F238E27FC236}">
                <a16:creationId xmlns:a16="http://schemas.microsoft.com/office/drawing/2014/main" id="{C752B89B-B6AB-2DA0-A8C8-7AA69C03F11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7319287-91BE-4286-98E1-270CC5FE1046}" type="slidenum">
              <a:rPr lang="id-ID" altLang="en-US" sz="3600" smtClean="0">
                <a:solidFill>
                  <a:srgbClr val="FFFFFF"/>
                </a:solidFill>
              </a:rPr>
              <a:pPr>
                <a:spcBef>
                  <a:spcPct val="0"/>
                </a:spcBef>
                <a:buFontTx/>
                <a:buNone/>
              </a:pPr>
              <a:t>121</a:t>
            </a:fld>
            <a:endParaRPr lang="id-ID" altLang="en-US" sz="3600">
              <a:solidFill>
                <a:srgbClr val="FFFFFF"/>
              </a:solidFill>
            </a:endParaRPr>
          </a:p>
        </p:txBody>
      </p:sp>
      <p:sp>
        <p:nvSpPr>
          <p:cNvPr id="103429" name="Title 1">
            <a:extLst>
              <a:ext uri="{FF2B5EF4-FFF2-40B4-BE49-F238E27FC236}">
                <a16:creationId xmlns:a16="http://schemas.microsoft.com/office/drawing/2014/main" id="{CB7E02D2-A6FD-29DE-DE57-99C2A23A4FF7}"/>
              </a:ext>
            </a:extLst>
          </p:cNvPr>
          <p:cNvSpPr>
            <a:spLocks noGrp="1" noChangeArrowheads="1"/>
          </p:cNvSpPr>
          <p:nvPr>
            <p:ph type="title"/>
          </p:nvPr>
        </p:nvSpPr>
        <p:spPr>
          <a:xfrm>
            <a:off x="1804988" y="558800"/>
            <a:ext cx="7346950" cy="854075"/>
          </a:xfrm>
        </p:spPr>
        <p:txBody>
          <a:bodyPr/>
          <a:lstStyle/>
          <a:p>
            <a:pPr eaLnBrk="1" hangingPunct="1"/>
            <a:r>
              <a:rPr lang="en-US" altLang="en-US">
                <a:solidFill>
                  <a:srgbClr val="000000"/>
                </a:solidFill>
              </a:rPr>
              <a:t>Perbedaan XML dengan HTML</a:t>
            </a:r>
          </a:p>
        </p:txBody>
      </p:sp>
      <p:sp>
        <p:nvSpPr>
          <p:cNvPr id="8" name="Content Placeholder 2">
            <a:extLst>
              <a:ext uri="{FF2B5EF4-FFF2-40B4-BE49-F238E27FC236}">
                <a16:creationId xmlns:a16="http://schemas.microsoft.com/office/drawing/2014/main" id="{237D44C1-DB91-366A-0501-50D6F9EEE644}"/>
              </a:ext>
            </a:extLst>
          </p:cNvPr>
          <p:cNvSpPr>
            <a:spLocks noGrp="1"/>
          </p:cNvSpPr>
          <p:nvPr>
            <p:ph idx="1"/>
          </p:nvPr>
        </p:nvSpPr>
        <p:spPr>
          <a:xfrm>
            <a:off x="336550" y="1604963"/>
            <a:ext cx="8815388" cy="4724400"/>
          </a:xfrm>
          <a:ln cap="flat" algn="ctr">
            <a:round/>
            <a:headEnd type="none" w="med" len="med"/>
            <a:tailEnd type="none" w="med" len="med"/>
          </a:ln>
        </p:spPr>
        <p:txBody>
          <a:bodyPr/>
          <a:lstStyle/>
          <a:p>
            <a:pPr marL="0" indent="0" eaLnBrk="1" fontAlgn="auto" hangingPunct="1">
              <a:buFont typeface="Arial" pitchFamily="34"/>
              <a:buNone/>
              <a:defRPr/>
            </a:pPr>
            <a:r>
              <a:rPr lang="en-US">
                <a:ln w="9525" cap="flat" cmpd="sng" algn="ctr">
                  <a:noFill/>
                  <a:prstDash val="solid"/>
                  <a:round/>
                  <a:headEnd type="none" w="med" len="med"/>
                  <a:tailEnd type="none" w="med" len="med"/>
                </a:ln>
                <a:sym typeface="Wingdings"/>
              </a:rPr>
              <a:t>XML</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Kegunaan XML untuk menyimpan dan menyederhanakan pertukaran data</a:t>
            </a:r>
            <a:r>
              <a:rPr lang="id-ID">
                <a:ln w="9525" cap="flat" cmpd="sng" algn="ctr">
                  <a:noFill/>
                  <a:prstDash val="solid"/>
                  <a:round/>
                  <a:headEnd type="none" w="med" len="med"/>
                  <a:tailEnd type="none" w="med" len="med"/>
                </a:ln>
                <a:sym typeface="Wingdings"/>
              </a:rPr>
              <a:t> </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Case sensitive</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Dapat menggunakan beragam tag di dalam XML</a:t>
            </a:r>
          </a:p>
          <a:p>
            <a:pPr marL="0" indent="0" eaLnBrk="1" fontAlgn="auto" hangingPunct="1">
              <a:buFont typeface="Arial" pitchFamily="34"/>
              <a:buNone/>
              <a:defRPr/>
            </a:pPr>
            <a:endParaRPr lang="en-US"/>
          </a:p>
          <a:p>
            <a:pPr marL="0" indent="0" eaLnBrk="1" fontAlgn="auto" hangingPunct="1">
              <a:buFont typeface="Arial" pitchFamily="34"/>
              <a:buNone/>
              <a:defRPr/>
            </a:pPr>
            <a:r>
              <a:rPr lang="en-US">
                <a:ln w="9525" cap="flat" cmpd="sng" algn="ctr">
                  <a:noFill/>
                  <a:prstDash val="solid"/>
                  <a:round/>
                  <a:headEnd type="none" w="med" len="med"/>
                  <a:tailEnd type="none" w="med" len="med"/>
                </a:ln>
                <a:sym typeface="Wingdings"/>
              </a:rPr>
              <a:t>HTML</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Digunakan untuk menampilkan data</a:t>
            </a:r>
            <a:endParaRPr lang="id-ID"/>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Case insensitive</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HTML memerlukan tag khusus untuk menjalankan sebuah fungsi</a:t>
            </a: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Date Placeholder 3">
            <a:extLst>
              <a:ext uri="{FF2B5EF4-FFF2-40B4-BE49-F238E27FC236}">
                <a16:creationId xmlns:a16="http://schemas.microsoft.com/office/drawing/2014/main" id="{220923EF-DE22-90C5-5C1B-AEB38F36019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175D47E-B15C-4184-864F-9C7472C0F36D}"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91F7F4AB-AAED-FA4A-6487-CF3A3ACF754F}"/>
              </a:ext>
            </a:extLst>
          </p:cNvPr>
          <p:cNvSpPr>
            <a:spLocks noGrp="1"/>
          </p:cNvSpPr>
          <p:nvPr>
            <p:ph type="ftr" sz="quarter" idx="11"/>
          </p:nvPr>
        </p:nvSpPr>
        <p:spPr/>
        <p:txBody>
          <a:bodyPr/>
          <a:lstStyle/>
          <a:p>
            <a:pPr>
              <a:defRPr/>
            </a:pPr>
            <a:r>
              <a:rPr lang="id-ID"/>
              <a:t>Pemrograman Berbasis Objek</a:t>
            </a:r>
          </a:p>
        </p:txBody>
      </p:sp>
      <p:sp>
        <p:nvSpPr>
          <p:cNvPr id="104452" name="Slide Number Placeholder 5">
            <a:extLst>
              <a:ext uri="{FF2B5EF4-FFF2-40B4-BE49-F238E27FC236}">
                <a16:creationId xmlns:a16="http://schemas.microsoft.com/office/drawing/2014/main" id="{A29A7EB9-58B5-08F0-A3F3-C312771EBAA0}"/>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FCFBD51-DC05-4E3C-95E3-68704FC0CE16}" type="slidenum">
              <a:rPr lang="id-ID" altLang="en-US" sz="3600" smtClean="0">
                <a:solidFill>
                  <a:srgbClr val="FFFFFF"/>
                </a:solidFill>
              </a:rPr>
              <a:pPr>
                <a:spcBef>
                  <a:spcPct val="0"/>
                </a:spcBef>
                <a:buFontTx/>
                <a:buNone/>
              </a:pPr>
              <a:t>122</a:t>
            </a:fld>
            <a:endParaRPr lang="id-ID" altLang="en-US" sz="3600">
              <a:solidFill>
                <a:srgbClr val="FFFFFF"/>
              </a:solidFill>
            </a:endParaRPr>
          </a:p>
        </p:txBody>
      </p:sp>
      <p:sp>
        <p:nvSpPr>
          <p:cNvPr id="104453" name="Title 1">
            <a:extLst>
              <a:ext uri="{FF2B5EF4-FFF2-40B4-BE49-F238E27FC236}">
                <a16:creationId xmlns:a16="http://schemas.microsoft.com/office/drawing/2014/main" id="{0A9BD2C3-58F5-B28F-8513-4577816620FD}"/>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Struktur XML</a:t>
            </a:r>
          </a:p>
        </p:txBody>
      </p:sp>
      <p:sp>
        <p:nvSpPr>
          <p:cNvPr id="8" name="Content Placeholder 2">
            <a:extLst>
              <a:ext uri="{FF2B5EF4-FFF2-40B4-BE49-F238E27FC236}">
                <a16:creationId xmlns:a16="http://schemas.microsoft.com/office/drawing/2014/main" id="{21ECAAB2-A93A-299F-61A5-EB1BBE573D5C}"/>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marL="0" indent="0" eaLnBrk="1" fontAlgn="auto" hangingPunct="1">
              <a:buFont typeface="Arial" pitchFamily="34"/>
              <a:buNone/>
              <a:defRPr/>
            </a:pPr>
            <a:r>
              <a:rPr lang="en-US">
                <a:ln w="9525" cap="flat" cmpd="sng" algn="ctr">
                  <a:noFill/>
                  <a:prstDash val="solid"/>
                  <a:round/>
                  <a:headEnd type="none" w="med" len="med"/>
                  <a:tailEnd type="none" w="med" len="med"/>
                </a:ln>
                <a:sym typeface="Wingdings"/>
              </a:rPr>
              <a:t>XML memiliki tiga struktur pembentuk:</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Deklarasi : Bagian deklarasi in menunjukkan versi XML yang sedang digunakan.</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Atribut : Atribut merupakan bagian yang berisikan keterangan dari objek. Seperti judul atau sejenisnya.</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Elemen : Struktur terakhir adalah elemen, Elemen ini berguna untuk mendeskripsikan objek dan terdiri dari tiga bagian yaitu tag pembuka, isi, dan tag penutup/</a:t>
            </a:r>
          </a:p>
        </p:txBody>
      </p:sp>
      <p:sp>
        <p:nvSpPr>
          <p:cNvPr id="104455" name="Date Placeholder 3">
            <a:extLst>
              <a:ext uri="{FF2B5EF4-FFF2-40B4-BE49-F238E27FC236}">
                <a16:creationId xmlns:a16="http://schemas.microsoft.com/office/drawing/2014/main" id="{207CFBDF-CC21-5DDD-81B3-3CA9BCAE9B35}"/>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2F7FBB71-7002-4880-A268-CF0F4561F2E3}"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10" name="Footer Placeholder 4">
            <a:extLst>
              <a:ext uri="{FF2B5EF4-FFF2-40B4-BE49-F238E27FC236}">
                <a16:creationId xmlns:a16="http://schemas.microsoft.com/office/drawing/2014/main" id="{50FD5AC5-56E1-3F6A-0C1F-2AA1C3407071}"/>
              </a:ext>
            </a:extLst>
          </p:cNvPr>
          <p:cNvSpPr txBox="1"/>
          <p:nvPr/>
        </p:nvSpPr>
        <p:spPr>
          <a:xfrm>
            <a:off x="2354263" y="6423025"/>
            <a:ext cx="4475162"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p>
        </p:txBody>
      </p:sp>
      <p:pic>
        <p:nvPicPr>
          <p:cNvPr id="104457" name="Picture 2">
            <a:extLst>
              <a:ext uri="{FF2B5EF4-FFF2-40B4-BE49-F238E27FC236}">
                <a16:creationId xmlns:a16="http://schemas.microsoft.com/office/drawing/2014/main" id="{70CC141D-4B56-0298-F19E-2BFDD7D9F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 y="4086225"/>
            <a:ext cx="30480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4458" name="AutoShape 2" descr="https://lh3.googleusercontent.com/yPBQ88At9PEQVfSUV1DizQgvFqNtUma0rJ9SAmsavGd0LlSwe9-8_Gj9hSw_BsopXnrLlStXt2BFNkE0399EjKDwu5T9aagf9d4spNTp8i8d0ME3W5wp9422uHX79b9ai_OOIiY4zv3vYoyIiZraNw=s2048">
            <a:extLst>
              <a:ext uri="{FF2B5EF4-FFF2-40B4-BE49-F238E27FC236}">
                <a16:creationId xmlns:a16="http://schemas.microsoft.com/office/drawing/2014/main" id="{C35C2DEB-40BE-0026-2CE8-A8FE13183B8B}"/>
              </a:ext>
            </a:extLst>
          </p:cNvPr>
          <p:cNvSpPr>
            <a:spLocks noChangeAspect="1" noChangeArrowheads="1"/>
          </p:cNvSpPr>
          <p:nvPr/>
        </p:nvSpPr>
        <p:spPr bwMode="auto">
          <a:xfrm>
            <a:off x="155575" y="841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pic>
        <p:nvPicPr>
          <p:cNvPr id="104459" name="Picture 4">
            <a:extLst>
              <a:ext uri="{FF2B5EF4-FFF2-40B4-BE49-F238E27FC236}">
                <a16:creationId xmlns:a16="http://schemas.microsoft.com/office/drawing/2014/main" id="{84B70CBE-0413-381D-2D9F-8BAD9BDA0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0" y="3951288"/>
            <a:ext cx="2574925"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Date Placeholder 3">
            <a:extLst>
              <a:ext uri="{FF2B5EF4-FFF2-40B4-BE49-F238E27FC236}">
                <a16:creationId xmlns:a16="http://schemas.microsoft.com/office/drawing/2014/main" id="{0C97459B-F2B2-B1AA-6156-8C1A37C44BB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68CD01C-6854-4E69-A0E2-A506C86BC3C0}"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BA13DA08-E561-406A-D404-CFA6907B2EB3}"/>
              </a:ext>
            </a:extLst>
          </p:cNvPr>
          <p:cNvSpPr>
            <a:spLocks noGrp="1"/>
          </p:cNvSpPr>
          <p:nvPr>
            <p:ph type="ftr" sz="quarter" idx="11"/>
          </p:nvPr>
        </p:nvSpPr>
        <p:spPr/>
        <p:txBody>
          <a:bodyPr/>
          <a:lstStyle/>
          <a:p>
            <a:pPr>
              <a:defRPr/>
            </a:pPr>
            <a:r>
              <a:rPr lang="id-ID"/>
              <a:t>Pemrograman Berbasis Objek</a:t>
            </a:r>
          </a:p>
        </p:txBody>
      </p:sp>
      <p:sp>
        <p:nvSpPr>
          <p:cNvPr id="105476" name="Slide Number Placeholder 5">
            <a:extLst>
              <a:ext uri="{FF2B5EF4-FFF2-40B4-BE49-F238E27FC236}">
                <a16:creationId xmlns:a16="http://schemas.microsoft.com/office/drawing/2014/main" id="{4F16387B-75F9-BDAC-DEF4-62A9C685301E}"/>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3E36B4F-7F51-4E49-A2A0-D1F8B35A60CD}" type="slidenum">
              <a:rPr lang="id-ID" altLang="en-US" sz="3600" smtClean="0">
                <a:solidFill>
                  <a:srgbClr val="FFFFFF"/>
                </a:solidFill>
              </a:rPr>
              <a:pPr>
                <a:spcBef>
                  <a:spcPct val="0"/>
                </a:spcBef>
                <a:buFontTx/>
                <a:buNone/>
              </a:pPr>
              <a:t>123</a:t>
            </a:fld>
            <a:endParaRPr lang="id-ID" altLang="en-US" sz="3600">
              <a:solidFill>
                <a:srgbClr val="FFFFFF"/>
              </a:solidFill>
            </a:endParaRPr>
          </a:p>
        </p:txBody>
      </p:sp>
      <p:sp>
        <p:nvSpPr>
          <p:cNvPr id="105477" name="Title 1">
            <a:extLst>
              <a:ext uri="{FF2B5EF4-FFF2-40B4-BE49-F238E27FC236}">
                <a16:creationId xmlns:a16="http://schemas.microsoft.com/office/drawing/2014/main" id="{5E40406B-E030-E476-9470-257E4FF0BC09}"/>
              </a:ext>
            </a:extLst>
          </p:cNvPr>
          <p:cNvSpPr>
            <a:spLocks noGrp="1" noChangeArrowheads="1"/>
          </p:cNvSpPr>
          <p:nvPr>
            <p:ph type="title"/>
          </p:nvPr>
        </p:nvSpPr>
        <p:spPr>
          <a:xfrm>
            <a:off x="1804988" y="558800"/>
            <a:ext cx="7346950" cy="854075"/>
          </a:xfrm>
        </p:spPr>
        <p:txBody>
          <a:bodyPr/>
          <a:lstStyle/>
          <a:p>
            <a:pPr eaLnBrk="1" hangingPunct="1"/>
            <a:r>
              <a:rPr lang="en-US" altLang="en-US">
                <a:solidFill>
                  <a:srgbClr val="000000"/>
                </a:solidFill>
              </a:rPr>
              <a:t>Kelebihan dan Kekurangan XML</a:t>
            </a:r>
          </a:p>
        </p:txBody>
      </p:sp>
      <p:sp>
        <p:nvSpPr>
          <p:cNvPr id="8" name="Content Placeholder 2">
            <a:extLst>
              <a:ext uri="{FF2B5EF4-FFF2-40B4-BE49-F238E27FC236}">
                <a16:creationId xmlns:a16="http://schemas.microsoft.com/office/drawing/2014/main" id="{C7662223-DCB4-FFDA-9CC8-B1507EFE7748}"/>
              </a:ext>
            </a:extLst>
          </p:cNvPr>
          <p:cNvSpPr>
            <a:spLocks noGrp="1"/>
          </p:cNvSpPr>
          <p:nvPr>
            <p:ph idx="1"/>
          </p:nvPr>
        </p:nvSpPr>
        <p:spPr>
          <a:xfrm>
            <a:off x="336550" y="1604963"/>
            <a:ext cx="8815388" cy="4724400"/>
          </a:xfrm>
          <a:ln cap="flat" algn="ctr">
            <a:round/>
            <a:headEnd type="none" w="med" len="med"/>
            <a:tailEnd type="none" w="med" len="med"/>
          </a:ln>
        </p:spPr>
        <p:txBody>
          <a:bodyPr/>
          <a:lstStyle/>
          <a:p>
            <a:pPr marL="0" indent="0" eaLnBrk="1" fontAlgn="auto" hangingPunct="1">
              <a:buFont typeface="Arial" pitchFamily="34"/>
              <a:buNone/>
              <a:defRPr/>
            </a:pPr>
            <a:r>
              <a:rPr lang="en-US">
                <a:ln w="9525" cap="flat" cmpd="sng" algn="ctr">
                  <a:noFill/>
                  <a:prstDash val="solid"/>
                  <a:round/>
                  <a:headEnd type="none" w="med" len="med"/>
                  <a:tailEnd type="none" w="med" len="med"/>
                </a:ln>
                <a:sym typeface="Wingdings"/>
              </a:rPr>
              <a:t>Kelebihan:</a:t>
            </a:r>
          </a:p>
          <a:p>
            <a:pPr eaLnBrk="1" fontAlgn="auto" hangingPunct="1">
              <a:buFont typeface="Arial" pitchFamily="34"/>
              <a:buChar char="•"/>
              <a:defRPr/>
            </a:pPr>
            <a:r>
              <a:rPr lang="id-ID">
                <a:ln w="9525" cap="flat" cmpd="sng" algn="ctr">
                  <a:noFill/>
                  <a:prstDash val="solid"/>
                  <a:round/>
                  <a:headEnd type="none" w="med" len="med"/>
                  <a:tailEnd type="none" w="med" len="med"/>
                </a:ln>
                <a:sym typeface="Wingdings"/>
              </a:rPr>
              <a:t> </a:t>
            </a:r>
            <a:r>
              <a:rPr lang="en-US">
                <a:ln w="9525" cap="flat" cmpd="sng" algn="ctr">
                  <a:noFill/>
                  <a:prstDash val="solid"/>
                  <a:round/>
                  <a:headEnd type="none" w="med" len="med"/>
                  <a:tailEnd type="none" w="med" len="med"/>
                </a:ln>
                <a:sym typeface="Wingdings"/>
              </a:rPr>
              <a:t>Mendukung Unicode</a:t>
            </a:r>
            <a:endParaRPr lang="id-ID"/>
          </a:p>
          <a:p>
            <a:pPr eaLnBrk="1" fontAlgn="auto" hangingPunct="1">
              <a:buFont typeface="Arial" pitchFamily="34"/>
              <a:buChar char="•"/>
              <a:defRPr/>
            </a:pPr>
            <a:r>
              <a:rPr lang="id-ID">
                <a:ln w="9525" cap="flat" cmpd="sng" algn="ctr">
                  <a:noFill/>
                  <a:prstDash val="solid"/>
                  <a:round/>
                  <a:headEnd type="none" w="med" len="med"/>
                  <a:tailEnd type="none" w="med" len="med"/>
                </a:ln>
                <a:sym typeface="Wingdings"/>
              </a:rPr>
              <a:t>X</a:t>
            </a:r>
            <a:r>
              <a:rPr lang="en-US">
                <a:ln w="9525" cap="flat" cmpd="sng" algn="ctr">
                  <a:noFill/>
                  <a:prstDash val="solid"/>
                  <a:round/>
                  <a:headEnd type="none" w="med" len="med"/>
                  <a:tailEnd type="none" w="med" len="med"/>
                </a:ln>
                <a:sym typeface="Wingdings"/>
              </a:rPr>
              <a:t>ML Merupakan platform dan Bahasa yang independent, sehingga dapat digunakan pada berbagai system.</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Dapat merubah data kapan saja tanpa mempengaruhi tampilannya.</a:t>
            </a:r>
          </a:p>
          <a:p>
            <a:pPr marL="0" indent="0" eaLnBrk="1" fontAlgn="auto" hangingPunct="1">
              <a:buFont typeface="Arial" pitchFamily="34"/>
              <a:buNone/>
              <a:defRPr/>
            </a:pPr>
            <a:r>
              <a:rPr lang="en-US">
                <a:ln w="9525" cap="flat" cmpd="sng" algn="ctr">
                  <a:noFill/>
                  <a:prstDash val="solid"/>
                  <a:round/>
                  <a:headEnd type="none" w="med" len="med"/>
                  <a:tailEnd type="none" w="med" len="med"/>
                </a:ln>
                <a:sym typeface="Wingdings"/>
              </a:rPr>
              <a:t>Kekurangan</a:t>
            </a:r>
            <a:endParaRPr lang="en-US"/>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Biaya penyimpanan dan pengiriman data cukup tinggi.</a:t>
            </a:r>
            <a:endParaRPr lang="id-ID"/>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Ukuran cukup besar, tergantung pada siapa yang menulisnya.</a:t>
            </a:r>
            <a:endParaRPr lang="id-ID"/>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Tidak mendukung array.</a:t>
            </a:r>
          </a:p>
          <a:p>
            <a:pPr marL="0" indent="0" eaLnBrk="1" fontAlgn="auto" hangingPunct="1">
              <a:buFont typeface="Arial" pitchFamily="34"/>
              <a:buNone/>
              <a:defRPr/>
            </a:pPr>
            <a:endParaRPr lang="id-ID"/>
          </a:p>
          <a:p>
            <a:pPr eaLnBrk="1" fontAlgn="auto" hangingPunct="1">
              <a:buFont typeface="Arial" pitchFamily="34"/>
              <a:buChar char="•"/>
              <a:defRPr/>
            </a:pPr>
            <a:endParaRPr lang="en-US"/>
          </a:p>
          <a:p>
            <a:pPr marL="0" indent="0" eaLnBrk="1" fontAlgn="auto" hangingPunct="1">
              <a:buFont typeface="Arial" pitchFamily="34"/>
              <a:buNone/>
              <a:defRPr/>
            </a:pP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Date Placeholder 3">
            <a:extLst>
              <a:ext uri="{FF2B5EF4-FFF2-40B4-BE49-F238E27FC236}">
                <a16:creationId xmlns:a16="http://schemas.microsoft.com/office/drawing/2014/main" id="{39C81909-975A-56B0-B183-3D2B381039B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D1A97D3-F825-4CD3-9327-46DE719BF8D3}"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2BA746BB-D53B-DD14-73CF-2A2424BB35DC}"/>
              </a:ext>
            </a:extLst>
          </p:cNvPr>
          <p:cNvSpPr>
            <a:spLocks noGrp="1"/>
          </p:cNvSpPr>
          <p:nvPr>
            <p:ph type="ftr" sz="quarter" idx="11"/>
          </p:nvPr>
        </p:nvSpPr>
        <p:spPr/>
        <p:txBody>
          <a:bodyPr/>
          <a:lstStyle/>
          <a:p>
            <a:pPr>
              <a:defRPr/>
            </a:pPr>
            <a:r>
              <a:rPr lang="id-ID"/>
              <a:t>Pemrograman Berbasis Objek</a:t>
            </a:r>
          </a:p>
        </p:txBody>
      </p:sp>
      <p:sp>
        <p:nvSpPr>
          <p:cNvPr id="106500" name="Slide Number Placeholder 5">
            <a:extLst>
              <a:ext uri="{FF2B5EF4-FFF2-40B4-BE49-F238E27FC236}">
                <a16:creationId xmlns:a16="http://schemas.microsoft.com/office/drawing/2014/main" id="{6EFBD7CB-C190-2604-5D9C-EB9CFA599BB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774EC6C-3FF8-4F83-B6E3-F3F12A66E064}" type="slidenum">
              <a:rPr lang="id-ID" altLang="en-US" sz="3600" smtClean="0">
                <a:solidFill>
                  <a:srgbClr val="FFFFFF"/>
                </a:solidFill>
              </a:rPr>
              <a:pPr>
                <a:spcBef>
                  <a:spcPct val="0"/>
                </a:spcBef>
                <a:buFontTx/>
                <a:buNone/>
              </a:pPr>
              <a:t>124</a:t>
            </a:fld>
            <a:endParaRPr lang="id-ID" altLang="en-US" sz="3600">
              <a:solidFill>
                <a:srgbClr val="FFFFFF"/>
              </a:solidFill>
            </a:endParaRPr>
          </a:p>
        </p:txBody>
      </p:sp>
      <p:sp>
        <p:nvSpPr>
          <p:cNvPr id="106501" name="Title 1">
            <a:extLst>
              <a:ext uri="{FF2B5EF4-FFF2-40B4-BE49-F238E27FC236}">
                <a16:creationId xmlns:a16="http://schemas.microsoft.com/office/drawing/2014/main" id="{BFCDC4CE-735E-B03B-F352-2F6D2673DD19}"/>
              </a:ext>
            </a:extLst>
          </p:cNvPr>
          <p:cNvSpPr>
            <a:spLocks noChangeArrowheads="1"/>
          </p:cNvSpPr>
          <p:nvPr/>
        </p:nvSpPr>
        <p:spPr bwMode="auto">
          <a:xfrm>
            <a:off x="1804988" y="558800"/>
            <a:ext cx="73469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lnSpc>
                <a:spcPct val="90000"/>
              </a:lnSpc>
              <a:spcBef>
                <a:spcPct val="0"/>
              </a:spcBef>
              <a:buFontTx/>
              <a:buNone/>
            </a:pPr>
            <a:endParaRPr lang="en-US" altLang="en-US" sz="3600">
              <a:solidFill>
                <a:srgbClr val="000000"/>
              </a:solidFill>
            </a:endParaRPr>
          </a:p>
        </p:txBody>
      </p:sp>
      <p:sp>
        <p:nvSpPr>
          <p:cNvPr id="106502" name="Title 1">
            <a:extLst>
              <a:ext uri="{FF2B5EF4-FFF2-40B4-BE49-F238E27FC236}">
                <a16:creationId xmlns:a16="http://schemas.microsoft.com/office/drawing/2014/main" id="{27527879-89C3-6552-4F61-CA72C0273115}"/>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Contoh XML pada UI Android</a:t>
            </a:r>
          </a:p>
        </p:txBody>
      </p:sp>
      <p:pic>
        <p:nvPicPr>
          <p:cNvPr id="106503" name="Picture 2">
            <a:extLst>
              <a:ext uri="{FF2B5EF4-FFF2-40B4-BE49-F238E27FC236}">
                <a16:creationId xmlns:a16="http://schemas.microsoft.com/office/drawing/2014/main" id="{AB67AB04-5EC0-0F19-9FB1-3BA42D514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508125"/>
            <a:ext cx="4694237"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06504" name="Picture 4">
            <a:extLst>
              <a:ext uri="{FF2B5EF4-FFF2-40B4-BE49-F238E27FC236}">
                <a16:creationId xmlns:a16="http://schemas.microsoft.com/office/drawing/2014/main" id="{4CC40F52-7B7F-D9E9-9BB2-7FA7A70FF29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92638" y="1508125"/>
            <a:ext cx="2800350" cy="4724400"/>
          </a:xfr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 dirty="0"/>
              <a:t>Pemrograman Mobile</a:t>
            </a:r>
            <a:br>
              <a:rPr lang="en" dirty="0"/>
            </a:br>
            <a:endParaRPr lang="en-US" dirty="0"/>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a:xfrm>
            <a:off x="2317581" y="3605882"/>
            <a:ext cx="6188745" cy="412807"/>
          </a:xfrm>
        </p:spPr>
        <p:txBody>
          <a:bodyPr>
            <a:noAutofit/>
          </a:bodyPr>
          <a:lstStyle/>
          <a:p>
            <a:pPr marL="0" lvl="0" indent="0" rtl="0">
              <a:spcBef>
                <a:spcPts val="0"/>
              </a:spcBef>
              <a:spcAft>
                <a:spcPts val="0"/>
              </a:spcAft>
              <a:buNone/>
            </a:pPr>
            <a:r>
              <a:rPr lang="en-US" b="1" dirty="0">
                <a:solidFill>
                  <a:schemeClr val="accent3"/>
                </a:solidFill>
              </a:rPr>
              <a:t>08 </a:t>
            </a:r>
            <a:r>
              <a:rPr lang="en-US" dirty="0"/>
              <a:t>– </a:t>
            </a:r>
            <a:r>
              <a:rPr lang="en-US" dirty="0" err="1"/>
              <a:t>Mengenal</a:t>
            </a:r>
            <a:r>
              <a:rPr lang="en-US" dirty="0"/>
              <a:t> dan </a:t>
            </a:r>
            <a:r>
              <a:rPr lang="en-US" dirty="0" err="1"/>
              <a:t>Mengatasi</a:t>
            </a:r>
            <a:r>
              <a:rPr lang="en-US" dirty="0"/>
              <a:t> Hard Code</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125</a:t>
            </a:fld>
            <a:endParaRPr lang="id-ID" dirty="0"/>
          </a:p>
        </p:txBody>
      </p:sp>
    </p:spTree>
    <p:extLst>
      <p:ext uri="{BB962C8B-B14F-4D97-AF65-F5344CB8AC3E}">
        <p14:creationId xmlns:p14="http://schemas.microsoft.com/office/powerpoint/2010/main" val="40551511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F18A613F-7DEA-4809-D0B3-3B9E214258A3}"/>
              </a:ext>
            </a:extLst>
          </p:cNvPr>
          <p:cNvSpPr>
            <a:spLocks noGrp="1" noChangeArrowheads="1"/>
          </p:cNvSpPr>
          <p:nvPr>
            <p:ph type="title"/>
          </p:nvPr>
        </p:nvSpPr>
        <p:spPr>
          <a:xfrm>
            <a:off x="1652588" y="406400"/>
            <a:ext cx="7346950" cy="854075"/>
          </a:xfrm>
        </p:spPr>
        <p:txBody>
          <a:bodyPr/>
          <a:lstStyle/>
          <a:p>
            <a:r>
              <a:rPr lang="en-US" altLang="en-US"/>
              <a:t>Penjelasan Mengenai Hard Code</a:t>
            </a:r>
            <a:endParaRPr lang="en-ID" altLang="en-US"/>
          </a:p>
        </p:txBody>
      </p:sp>
      <p:sp>
        <p:nvSpPr>
          <p:cNvPr id="108547" name="Content Placeholder 2">
            <a:extLst>
              <a:ext uri="{FF2B5EF4-FFF2-40B4-BE49-F238E27FC236}">
                <a16:creationId xmlns:a16="http://schemas.microsoft.com/office/drawing/2014/main" id="{BCC4DE2C-EB0C-FCF1-3F67-F33C0C88020A}"/>
              </a:ext>
            </a:extLst>
          </p:cNvPr>
          <p:cNvSpPr>
            <a:spLocks noGrp="1" noChangeArrowheads="1"/>
          </p:cNvSpPr>
          <p:nvPr>
            <p:ph idx="1"/>
          </p:nvPr>
        </p:nvSpPr>
        <p:spPr>
          <a:xfrm>
            <a:off x="184150" y="1452563"/>
            <a:ext cx="8815388" cy="4724400"/>
          </a:xfrm>
        </p:spPr>
        <p:txBody>
          <a:bodyPr/>
          <a:lstStyle/>
          <a:p>
            <a:r>
              <a:rPr lang="en-ID" altLang="en-US"/>
              <a:t>Hard-Code disebut juga Hard-Coding. </a:t>
            </a:r>
          </a:p>
          <a:p>
            <a:r>
              <a:rPr lang="en-ID" altLang="en-US"/>
              <a:t>Hard-Code merupakan bagian dari program komputer yang tidak dapat diubah dengan cara apapun kecuali mengubah kode sumber program itu sendiri. Pada penulisan value nya langsung untuk digunakan atau dioperasikan.</a:t>
            </a:r>
          </a:p>
          <a:p>
            <a:r>
              <a:rPr lang="en-ID" altLang="en-US"/>
              <a:t>Hardcode adalah teknik penulisan kode program yang di dalamnya berisi angka, teks, atau instruksi lainnya secara langsung tanpa adanya variabel atau parameter yang membuat aplikasi fleksibel. Dalam arti sederhana, hardcode adalah pembuatan fixed coding tanpa parameter.</a:t>
            </a:r>
          </a:p>
          <a:p>
            <a:r>
              <a:rPr lang="en-ID" altLang="en-US"/>
              <a:t>Fungsi Hardcode digunakan untuk mempermudah pengembangan aplikasi, terlebih dalam membuat kode program yang berbasis terbatas (sederhana). Hardcode membuat para pengguan program mudah memahami perintah yang diberikan.</a:t>
            </a:r>
          </a:p>
          <a:p>
            <a:endParaRPr lang="en-ID" altLang="en-US"/>
          </a:p>
        </p:txBody>
      </p:sp>
      <p:sp>
        <p:nvSpPr>
          <p:cNvPr id="108548" name="Date Placeholder 3">
            <a:extLst>
              <a:ext uri="{FF2B5EF4-FFF2-40B4-BE49-F238E27FC236}">
                <a16:creationId xmlns:a16="http://schemas.microsoft.com/office/drawing/2014/main" id="{A2F0E99D-F0F8-7E06-C092-173AAF62830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F44660B-DFB6-4B0B-8969-8C9F65AC8F76}" type="datetime1">
              <a:rPr lang="id-ID" altLang="en-US" sz="1000" smtClean="0">
                <a:solidFill>
                  <a:srgbClr val="898989"/>
                </a:solidFill>
                <a:cs typeface="Product Sans" charset="0"/>
              </a:rPr>
              <a:pPr>
                <a:spcBef>
                  <a:spcPct val="0"/>
                </a:spcBef>
                <a:buFontTx/>
                <a:buNone/>
              </a:pPr>
              <a:t>15/07/2023</a:t>
            </a:fld>
            <a:endParaRPr lang="id-ID" altLang="en-US" sz="1000">
              <a:solidFill>
                <a:srgbClr val="898989"/>
              </a:solidFill>
              <a:cs typeface="Product Sans" charset="0"/>
            </a:endParaRPr>
          </a:p>
        </p:txBody>
      </p:sp>
      <p:sp>
        <p:nvSpPr>
          <p:cNvPr id="5" name="Footer Placeholder 4">
            <a:extLst>
              <a:ext uri="{FF2B5EF4-FFF2-40B4-BE49-F238E27FC236}">
                <a16:creationId xmlns:a16="http://schemas.microsoft.com/office/drawing/2014/main" id="{8A277062-3195-3FFD-21B5-3509EC83FB46}"/>
              </a:ext>
            </a:extLst>
          </p:cNvPr>
          <p:cNvSpPr>
            <a:spLocks noGrp="1"/>
          </p:cNvSpPr>
          <p:nvPr>
            <p:ph type="ftr" sz="quarter" idx="11"/>
          </p:nvPr>
        </p:nvSpPr>
        <p:spPr/>
        <p:txBody>
          <a:bodyPr/>
          <a:lstStyle/>
          <a:p>
            <a:pPr>
              <a:defRPr/>
            </a:pPr>
            <a:r>
              <a:rPr lang="id-ID"/>
              <a:t>Pemrograman Berbasis Objek</a:t>
            </a:r>
          </a:p>
        </p:txBody>
      </p:sp>
      <p:sp>
        <p:nvSpPr>
          <p:cNvPr id="108550" name="Slide Number Placeholder 5">
            <a:extLst>
              <a:ext uri="{FF2B5EF4-FFF2-40B4-BE49-F238E27FC236}">
                <a16:creationId xmlns:a16="http://schemas.microsoft.com/office/drawing/2014/main" id="{2A484BDD-CCFE-8A7D-F0B1-FE8DCEFEF27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681518A-A4A0-4B44-9348-69C1222A4E26}" type="slidenum">
              <a:rPr lang="id-ID" altLang="en-US" sz="3600" smtClean="0">
                <a:solidFill>
                  <a:srgbClr val="FFFFFF"/>
                </a:solidFill>
                <a:cs typeface="Product Sans" charset="0"/>
              </a:rPr>
              <a:pPr>
                <a:spcBef>
                  <a:spcPct val="0"/>
                </a:spcBef>
                <a:buFontTx/>
                <a:buNone/>
              </a:pPr>
              <a:t>126</a:t>
            </a:fld>
            <a:endParaRPr lang="id-ID" altLang="en-US" sz="3600">
              <a:solidFill>
                <a:srgbClr val="FFFFFF"/>
              </a:solidFill>
              <a:cs typeface="Product Sans"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7E89497E-9751-8010-64EE-94B48132CD8A}"/>
              </a:ext>
            </a:extLst>
          </p:cNvPr>
          <p:cNvSpPr>
            <a:spLocks noGrp="1" noChangeArrowheads="1"/>
          </p:cNvSpPr>
          <p:nvPr>
            <p:ph type="title"/>
          </p:nvPr>
        </p:nvSpPr>
        <p:spPr>
          <a:xfrm>
            <a:off x="1652588" y="406400"/>
            <a:ext cx="7346950" cy="854075"/>
          </a:xfrm>
        </p:spPr>
        <p:txBody>
          <a:bodyPr/>
          <a:lstStyle/>
          <a:p>
            <a:r>
              <a:rPr lang="en-US" altLang="en-US"/>
              <a:t>Contoh Hard Code pada Java</a:t>
            </a:r>
            <a:endParaRPr lang="en-ID" altLang="en-US"/>
          </a:p>
        </p:txBody>
      </p:sp>
      <p:sp>
        <p:nvSpPr>
          <p:cNvPr id="3" name="Content Placeholder 2">
            <a:extLst>
              <a:ext uri="{FF2B5EF4-FFF2-40B4-BE49-F238E27FC236}">
                <a16:creationId xmlns:a16="http://schemas.microsoft.com/office/drawing/2014/main" id="{A4DCEC89-053B-F03E-2F9A-FAD77A29DE6B}"/>
              </a:ext>
            </a:extLst>
          </p:cNvPr>
          <p:cNvSpPr>
            <a:spLocks noGrp="1"/>
          </p:cNvSpPr>
          <p:nvPr>
            <p:ph idx="1"/>
          </p:nvPr>
        </p:nvSpPr>
        <p:spPr>
          <a:xfrm>
            <a:off x="184150" y="1452563"/>
            <a:ext cx="8815388" cy="4724400"/>
          </a:xfrm>
        </p:spPr>
        <p:txBody>
          <a:bodyPr/>
          <a:lstStyle/>
          <a:p>
            <a:pPr marL="0" indent="0">
              <a:buFont typeface="Arial" panose="020B0604020202020204" pitchFamily="34" charset="0"/>
              <a:buNone/>
              <a:defRPr/>
            </a:pPr>
            <a:r>
              <a:rPr lang="en-ID" dirty="0"/>
              <a:t>function </a:t>
            </a:r>
            <a:r>
              <a:rPr lang="en-ID" dirty="0" err="1"/>
              <a:t>hitungLuasPersegi</a:t>
            </a:r>
            <a:r>
              <a:rPr lang="en-ID" dirty="0"/>
              <a:t>(</a:t>
            </a:r>
            <a:r>
              <a:rPr lang="en-ID" dirty="0" err="1"/>
              <a:t>sisi</a:t>
            </a:r>
            <a:r>
              <a:rPr lang="en-ID" dirty="0"/>
              <a:t>) {</a:t>
            </a:r>
          </a:p>
          <a:p>
            <a:pPr marL="0" indent="0">
              <a:buFont typeface="Arial" panose="020B0604020202020204" pitchFamily="34" charset="0"/>
              <a:buNone/>
              <a:defRPr/>
            </a:pPr>
            <a:r>
              <a:rPr lang="en-ID" dirty="0" err="1"/>
              <a:t>const</a:t>
            </a:r>
            <a:r>
              <a:rPr lang="en-ID" dirty="0"/>
              <a:t> </a:t>
            </a:r>
            <a:r>
              <a:rPr lang="en-ID" dirty="0" err="1"/>
              <a:t>luasPersegi</a:t>
            </a:r>
            <a:r>
              <a:rPr lang="en-ID" dirty="0"/>
              <a:t> = </a:t>
            </a:r>
            <a:r>
              <a:rPr lang="en-ID" dirty="0" err="1"/>
              <a:t>sisi</a:t>
            </a:r>
            <a:r>
              <a:rPr lang="en-ID" dirty="0"/>
              <a:t> * </a:t>
            </a:r>
            <a:r>
              <a:rPr lang="en-ID" dirty="0" err="1"/>
              <a:t>sisi</a:t>
            </a:r>
            <a:r>
              <a:rPr lang="en-ID" dirty="0"/>
              <a:t>;</a:t>
            </a:r>
          </a:p>
          <a:p>
            <a:pPr marL="0" indent="0">
              <a:buFont typeface="Arial" panose="020B0604020202020204" pitchFamily="34" charset="0"/>
              <a:buNone/>
              <a:defRPr/>
            </a:pPr>
            <a:r>
              <a:rPr lang="en-ID" dirty="0"/>
              <a:t>console.log(</a:t>
            </a:r>
            <a:r>
              <a:rPr lang="en-ID" dirty="0" err="1"/>
              <a:t>luasPersegi</a:t>
            </a:r>
            <a:r>
              <a:rPr lang="en-ID" dirty="0"/>
              <a:t>);</a:t>
            </a:r>
          </a:p>
          <a:p>
            <a:pPr marL="0" indent="0">
              <a:buFont typeface="Arial" panose="020B0604020202020204" pitchFamily="34" charset="0"/>
              <a:buNone/>
              <a:defRPr/>
            </a:pPr>
            <a:r>
              <a:rPr lang="en-ID" dirty="0"/>
              <a:t>}</a:t>
            </a:r>
          </a:p>
          <a:p>
            <a:pPr>
              <a:defRPr/>
            </a:pPr>
            <a:endParaRPr lang="en-ID" dirty="0"/>
          </a:p>
        </p:txBody>
      </p:sp>
      <p:sp>
        <p:nvSpPr>
          <p:cNvPr id="109572" name="Date Placeholder 3">
            <a:extLst>
              <a:ext uri="{FF2B5EF4-FFF2-40B4-BE49-F238E27FC236}">
                <a16:creationId xmlns:a16="http://schemas.microsoft.com/office/drawing/2014/main" id="{CD06A9B3-5203-E392-1440-867BB43EBF2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194416DC-4059-48E8-A288-4F563D33E22E}" type="datetime1">
              <a:rPr lang="id-ID" altLang="en-US" sz="1000" smtClean="0">
                <a:solidFill>
                  <a:srgbClr val="898989"/>
                </a:solidFill>
                <a:cs typeface="Product Sans" charset="0"/>
              </a:rPr>
              <a:pPr>
                <a:spcBef>
                  <a:spcPct val="0"/>
                </a:spcBef>
                <a:buFontTx/>
                <a:buNone/>
              </a:pPr>
              <a:t>15/07/2023</a:t>
            </a:fld>
            <a:endParaRPr lang="id-ID" altLang="en-US" sz="1000">
              <a:solidFill>
                <a:srgbClr val="898989"/>
              </a:solidFill>
              <a:cs typeface="Product Sans" charset="0"/>
            </a:endParaRPr>
          </a:p>
        </p:txBody>
      </p:sp>
      <p:sp>
        <p:nvSpPr>
          <p:cNvPr id="5" name="Footer Placeholder 4">
            <a:extLst>
              <a:ext uri="{FF2B5EF4-FFF2-40B4-BE49-F238E27FC236}">
                <a16:creationId xmlns:a16="http://schemas.microsoft.com/office/drawing/2014/main" id="{784670DB-A6C8-F084-6B4A-9C970F1309FD}"/>
              </a:ext>
            </a:extLst>
          </p:cNvPr>
          <p:cNvSpPr>
            <a:spLocks noGrp="1"/>
          </p:cNvSpPr>
          <p:nvPr>
            <p:ph type="ftr" sz="quarter" idx="11"/>
          </p:nvPr>
        </p:nvSpPr>
        <p:spPr/>
        <p:txBody>
          <a:bodyPr/>
          <a:lstStyle/>
          <a:p>
            <a:pPr>
              <a:defRPr/>
            </a:pPr>
            <a:r>
              <a:rPr lang="id-ID"/>
              <a:t>Pemrograman Berbasis Objek</a:t>
            </a:r>
          </a:p>
        </p:txBody>
      </p:sp>
      <p:sp>
        <p:nvSpPr>
          <p:cNvPr id="109574" name="Slide Number Placeholder 5">
            <a:extLst>
              <a:ext uri="{FF2B5EF4-FFF2-40B4-BE49-F238E27FC236}">
                <a16:creationId xmlns:a16="http://schemas.microsoft.com/office/drawing/2014/main" id="{A1E58E2E-46C1-AAAA-94DE-7D5E795A6940}"/>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B5A615C-540E-4784-885C-EE37BC727DFC}" type="slidenum">
              <a:rPr lang="id-ID" altLang="en-US" sz="3600" smtClean="0">
                <a:solidFill>
                  <a:srgbClr val="FFFFFF"/>
                </a:solidFill>
                <a:cs typeface="Product Sans" charset="0"/>
              </a:rPr>
              <a:pPr>
                <a:spcBef>
                  <a:spcPct val="0"/>
                </a:spcBef>
                <a:buFontTx/>
                <a:buNone/>
              </a:pPr>
              <a:t>127</a:t>
            </a:fld>
            <a:endParaRPr lang="id-ID" altLang="en-US" sz="3600">
              <a:solidFill>
                <a:srgbClr val="FFFFFF"/>
              </a:solidFill>
              <a:cs typeface="Product Sans" charset="0"/>
            </a:endParaRPr>
          </a:p>
        </p:txBody>
      </p:sp>
      <p:pic>
        <p:nvPicPr>
          <p:cNvPr id="109575" name="Picture 6">
            <a:extLst>
              <a:ext uri="{FF2B5EF4-FFF2-40B4-BE49-F238E27FC236}">
                <a16:creationId xmlns:a16="http://schemas.microsoft.com/office/drawing/2014/main" id="{7D01D97F-A1F2-E79B-8D94-7134EAA38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708275"/>
            <a:ext cx="4224338"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6" name="Picture 7">
            <a:extLst>
              <a:ext uri="{FF2B5EF4-FFF2-40B4-BE49-F238E27FC236}">
                <a16:creationId xmlns:a16="http://schemas.microsoft.com/office/drawing/2014/main" id="{ABF37C7F-5205-AF20-0EEA-6C6A07743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138" y="2260600"/>
            <a:ext cx="46005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590C92D5-395A-97C5-E6CE-998F4D49A4E9}"/>
              </a:ext>
            </a:extLst>
          </p:cNvPr>
          <p:cNvSpPr>
            <a:spLocks noGrp="1" noChangeArrowheads="1"/>
          </p:cNvSpPr>
          <p:nvPr>
            <p:ph type="title"/>
          </p:nvPr>
        </p:nvSpPr>
        <p:spPr>
          <a:xfrm>
            <a:off x="1652588" y="288925"/>
            <a:ext cx="7346950" cy="854075"/>
          </a:xfrm>
        </p:spPr>
        <p:txBody>
          <a:bodyPr/>
          <a:lstStyle/>
          <a:p>
            <a:r>
              <a:rPr lang="en-US" altLang="en-US"/>
              <a:t>Kelebihan dan Kekurangan Hard Code</a:t>
            </a:r>
            <a:endParaRPr lang="en-ID" altLang="en-US"/>
          </a:p>
        </p:txBody>
      </p:sp>
      <p:sp>
        <p:nvSpPr>
          <p:cNvPr id="3" name="Content Placeholder 2">
            <a:extLst>
              <a:ext uri="{FF2B5EF4-FFF2-40B4-BE49-F238E27FC236}">
                <a16:creationId xmlns:a16="http://schemas.microsoft.com/office/drawing/2014/main" id="{5FF83F93-DEE9-8018-2AC9-745D999CB0B4}"/>
              </a:ext>
            </a:extLst>
          </p:cNvPr>
          <p:cNvSpPr>
            <a:spLocks noGrp="1"/>
          </p:cNvSpPr>
          <p:nvPr>
            <p:ph idx="1"/>
          </p:nvPr>
        </p:nvSpPr>
        <p:spPr>
          <a:xfrm>
            <a:off x="184150" y="1125538"/>
            <a:ext cx="8815388" cy="5326062"/>
          </a:xfrm>
        </p:spPr>
        <p:txBody>
          <a:bodyPr/>
          <a:lstStyle/>
          <a:p>
            <a:pPr marL="0" indent="0">
              <a:buFont typeface="Arial" panose="020B0604020202020204" pitchFamily="34" charset="0"/>
              <a:buNone/>
              <a:defRPr/>
            </a:pPr>
            <a:r>
              <a:rPr lang="en-US" sz="1800" dirty="0" err="1"/>
              <a:t>Kelebihan</a:t>
            </a:r>
            <a:r>
              <a:rPr lang="en-US" sz="1800" dirty="0"/>
              <a:t> Hardcode</a:t>
            </a:r>
          </a:p>
          <a:p>
            <a:pPr>
              <a:defRPr/>
            </a:pPr>
            <a:r>
              <a:rPr lang="en-US" sz="1800" dirty="0" err="1"/>
              <a:t>Mempercepat</a:t>
            </a:r>
            <a:r>
              <a:rPr lang="en-US" sz="1800" dirty="0"/>
              <a:t> Waktu </a:t>
            </a:r>
            <a:r>
              <a:rPr lang="en-US" sz="1800" dirty="0" err="1"/>
              <a:t>Pengembangan</a:t>
            </a:r>
            <a:endParaRPr lang="en-US" sz="1800" dirty="0"/>
          </a:p>
          <a:p>
            <a:pPr>
              <a:defRPr/>
            </a:pPr>
            <a:r>
              <a:rPr lang="en-US" sz="1800" dirty="0" err="1"/>
              <a:t>Dapat</a:t>
            </a:r>
            <a:r>
              <a:rPr lang="en-US" sz="1800" dirty="0"/>
              <a:t> </a:t>
            </a:r>
            <a:r>
              <a:rPr lang="en-US" sz="1800" dirty="0" err="1"/>
              <a:t>digunakan</a:t>
            </a:r>
            <a:r>
              <a:rPr lang="en-US" sz="1800" dirty="0"/>
              <a:t> pada aplikasi </a:t>
            </a:r>
            <a:r>
              <a:rPr lang="en-US" sz="1800" dirty="0" err="1"/>
              <a:t>sederhana</a:t>
            </a:r>
            <a:endParaRPr lang="en-US" sz="1800" dirty="0"/>
          </a:p>
          <a:p>
            <a:pPr>
              <a:defRPr/>
            </a:pPr>
            <a:r>
              <a:rPr lang="en-US" sz="1800" dirty="0" err="1"/>
              <a:t>Mempermudah</a:t>
            </a:r>
            <a:r>
              <a:rPr lang="en-US" sz="1800" dirty="0"/>
              <a:t> Testing</a:t>
            </a:r>
          </a:p>
          <a:p>
            <a:pPr>
              <a:defRPr/>
            </a:pPr>
            <a:r>
              <a:rPr lang="en-US" sz="1800" dirty="0" err="1"/>
              <a:t>Mudah</a:t>
            </a:r>
            <a:r>
              <a:rPr lang="en-US" sz="1800" dirty="0"/>
              <a:t> </a:t>
            </a:r>
            <a:r>
              <a:rPr lang="en-US" sz="1800" dirty="0" err="1"/>
              <a:t>Dikelola</a:t>
            </a:r>
            <a:r>
              <a:rPr lang="en-US" sz="1800" dirty="0"/>
              <a:t> dan </a:t>
            </a:r>
            <a:r>
              <a:rPr lang="en-US" sz="1800" dirty="0" err="1"/>
              <a:t>Dipahami</a:t>
            </a:r>
            <a:endParaRPr lang="en-US" sz="1800" dirty="0"/>
          </a:p>
          <a:p>
            <a:pPr>
              <a:defRPr/>
            </a:pPr>
            <a:r>
              <a:rPr lang="en-US" sz="1800" dirty="0" err="1"/>
              <a:t>Cocok</a:t>
            </a:r>
            <a:r>
              <a:rPr lang="en-US" sz="1800" dirty="0"/>
              <a:t> </a:t>
            </a:r>
            <a:r>
              <a:rPr lang="en-US" sz="1800" dirty="0" err="1"/>
              <a:t>untuk</a:t>
            </a:r>
            <a:r>
              <a:rPr lang="en-US" sz="1800" dirty="0"/>
              <a:t> </a:t>
            </a:r>
            <a:r>
              <a:rPr lang="en-US" sz="1800" dirty="0" err="1"/>
              <a:t>sekali</a:t>
            </a:r>
            <a:r>
              <a:rPr lang="en-US" sz="1800" dirty="0"/>
              <a:t> </a:t>
            </a:r>
            <a:r>
              <a:rPr lang="en-US" sz="1800" dirty="0" err="1"/>
              <a:t>pakai</a:t>
            </a:r>
            <a:endParaRPr lang="en-US" sz="1800" dirty="0"/>
          </a:p>
          <a:p>
            <a:pPr>
              <a:defRPr/>
            </a:pPr>
            <a:r>
              <a:rPr lang="en-US" sz="1800" dirty="0"/>
              <a:t>Kodingan langsung </a:t>
            </a:r>
            <a:r>
              <a:rPr lang="en-US" sz="1800" dirty="0" err="1"/>
              <a:t>ditetapkan</a:t>
            </a:r>
            <a:r>
              <a:rPr lang="en-US" sz="1800" dirty="0"/>
              <a:t> </a:t>
            </a:r>
            <a:r>
              <a:rPr lang="en-US" sz="1800" dirty="0" err="1"/>
              <a:t>nilai</a:t>
            </a:r>
            <a:r>
              <a:rPr lang="en-US" sz="1800" dirty="0"/>
              <a:t> </a:t>
            </a:r>
            <a:r>
              <a:rPr lang="en-US" sz="1800" dirty="0" err="1"/>
              <a:t>nya</a:t>
            </a:r>
            <a:r>
              <a:rPr lang="en-US" sz="1800" dirty="0"/>
              <a:t> </a:t>
            </a:r>
            <a:r>
              <a:rPr lang="en-US" sz="1800" dirty="0" err="1"/>
              <a:t>tidak</a:t>
            </a:r>
            <a:r>
              <a:rPr lang="en-US" sz="1800" dirty="0"/>
              <a:t> </a:t>
            </a:r>
            <a:r>
              <a:rPr lang="en-US" sz="1800" dirty="0" err="1"/>
              <a:t>perlu</a:t>
            </a:r>
            <a:r>
              <a:rPr lang="en-US" sz="1800" dirty="0"/>
              <a:t> </a:t>
            </a:r>
            <a:r>
              <a:rPr lang="en-US" sz="1800" dirty="0" err="1"/>
              <a:t>mengingat</a:t>
            </a:r>
            <a:r>
              <a:rPr lang="en-US" sz="1800" dirty="0"/>
              <a:t> </a:t>
            </a:r>
            <a:r>
              <a:rPr lang="en-US" sz="1800" dirty="0" err="1"/>
              <a:t>nama</a:t>
            </a:r>
            <a:r>
              <a:rPr lang="en-US" sz="1800" dirty="0"/>
              <a:t> variable/</a:t>
            </a:r>
            <a:r>
              <a:rPr lang="en-US" sz="1800" dirty="0" err="1"/>
              <a:t>konstanta</a:t>
            </a:r>
            <a:endParaRPr lang="en-US" sz="1800" dirty="0"/>
          </a:p>
          <a:p>
            <a:pPr marL="0" indent="0">
              <a:buFont typeface="Arial" panose="020B0604020202020204" pitchFamily="34" charset="0"/>
              <a:buNone/>
              <a:defRPr/>
            </a:pPr>
            <a:r>
              <a:rPr lang="en-US" sz="1800" dirty="0" err="1"/>
              <a:t>Kekurangan</a:t>
            </a:r>
            <a:r>
              <a:rPr lang="en-US" sz="1800" dirty="0"/>
              <a:t> Hardcode</a:t>
            </a:r>
          </a:p>
          <a:p>
            <a:pPr>
              <a:defRPr/>
            </a:pPr>
            <a:r>
              <a:rPr lang="en-US" sz="1800" dirty="0" err="1"/>
              <a:t>Sulit</a:t>
            </a:r>
            <a:r>
              <a:rPr lang="en-US" sz="1800" dirty="0"/>
              <a:t> </a:t>
            </a:r>
            <a:r>
              <a:rPr lang="en-US" sz="1800" dirty="0" err="1"/>
              <a:t>Dimodifikasi</a:t>
            </a:r>
            <a:endParaRPr lang="en-US" sz="1800" dirty="0"/>
          </a:p>
          <a:p>
            <a:pPr>
              <a:defRPr/>
            </a:pPr>
            <a:r>
              <a:rPr lang="en-US" sz="1800" dirty="0" err="1"/>
              <a:t>Tidak</a:t>
            </a:r>
            <a:r>
              <a:rPr lang="en-US" sz="1800" dirty="0"/>
              <a:t> </a:t>
            </a:r>
            <a:r>
              <a:rPr lang="en-US" sz="1800" dirty="0" err="1"/>
              <a:t>Fleksibel</a:t>
            </a:r>
            <a:endParaRPr lang="en-US" sz="1800" dirty="0"/>
          </a:p>
          <a:p>
            <a:pPr>
              <a:defRPr/>
            </a:pPr>
            <a:r>
              <a:rPr lang="en-US" sz="1800" dirty="0"/>
              <a:t>Rawan Error</a:t>
            </a:r>
          </a:p>
          <a:p>
            <a:pPr>
              <a:defRPr/>
            </a:pPr>
            <a:r>
              <a:rPr lang="en-US" sz="1800" dirty="0"/>
              <a:t>Jadi </a:t>
            </a:r>
            <a:r>
              <a:rPr lang="en-US" sz="1800" dirty="0" err="1"/>
              <a:t>petaka</a:t>
            </a:r>
            <a:r>
              <a:rPr lang="en-US" sz="1800" dirty="0"/>
              <a:t> </a:t>
            </a:r>
            <a:r>
              <a:rPr lang="en-US" sz="1800" dirty="0" err="1"/>
              <a:t>untuk</a:t>
            </a:r>
            <a:r>
              <a:rPr lang="en-US" sz="1800" dirty="0"/>
              <a:t> </a:t>
            </a:r>
            <a:r>
              <a:rPr lang="en-US" sz="1800" dirty="0" err="1"/>
              <a:t>nilai</a:t>
            </a:r>
            <a:r>
              <a:rPr lang="en-US" sz="1800" dirty="0"/>
              <a:t> yang sama </a:t>
            </a:r>
            <a:r>
              <a:rPr lang="en-US" sz="1800" dirty="0" err="1"/>
              <a:t>ditempat</a:t>
            </a:r>
            <a:r>
              <a:rPr lang="en-US" sz="1800" dirty="0"/>
              <a:t> yang </a:t>
            </a:r>
            <a:r>
              <a:rPr lang="en-US" sz="1800" dirty="0" err="1"/>
              <a:t>berbeda</a:t>
            </a:r>
            <a:r>
              <a:rPr lang="en-US" sz="1800" dirty="0"/>
              <a:t>.</a:t>
            </a:r>
          </a:p>
          <a:p>
            <a:pPr>
              <a:defRPr/>
            </a:pPr>
            <a:r>
              <a:rPr lang="en-US" sz="1800" dirty="0"/>
              <a:t>Satu </a:t>
            </a:r>
            <a:r>
              <a:rPr lang="en-US" sz="1800" dirty="0" err="1"/>
              <a:t>berubah</a:t>
            </a:r>
            <a:r>
              <a:rPr lang="en-US" sz="1800" dirty="0"/>
              <a:t> berarti semua harus </a:t>
            </a:r>
            <a:r>
              <a:rPr lang="en-US" sz="1800" dirty="0" err="1"/>
              <a:t>diubah</a:t>
            </a:r>
            <a:endParaRPr lang="en-ID" sz="1800" dirty="0"/>
          </a:p>
        </p:txBody>
      </p:sp>
      <p:sp>
        <p:nvSpPr>
          <p:cNvPr id="110596" name="Date Placeholder 3">
            <a:extLst>
              <a:ext uri="{FF2B5EF4-FFF2-40B4-BE49-F238E27FC236}">
                <a16:creationId xmlns:a16="http://schemas.microsoft.com/office/drawing/2014/main" id="{E676FBD3-6F33-2B3C-59CB-62A8B1F129F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15E50EE-B603-4CE8-9768-A7A14F27F104}" type="datetime1">
              <a:rPr lang="id-ID" altLang="en-US" sz="1000" smtClean="0">
                <a:solidFill>
                  <a:srgbClr val="898989"/>
                </a:solidFill>
                <a:cs typeface="Product Sans" charset="0"/>
              </a:rPr>
              <a:pPr>
                <a:spcBef>
                  <a:spcPct val="0"/>
                </a:spcBef>
                <a:buFontTx/>
                <a:buNone/>
              </a:pPr>
              <a:t>15/07/2023</a:t>
            </a:fld>
            <a:endParaRPr lang="id-ID" altLang="en-US" sz="1000">
              <a:solidFill>
                <a:srgbClr val="898989"/>
              </a:solidFill>
              <a:cs typeface="Product Sans" charset="0"/>
            </a:endParaRPr>
          </a:p>
        </p:txBody>
      </p:sp>
      <p:sp>
        <p:nvSpPr>
          <p:cNvPr id="5" name="Footer Placeholder 4">
            <a:extLst>
              <a:ext uri="{FF2B5EF4-FFF2-40B4-BE49-F238E27FC236}">
                <a16:creationId xmlns:a16="http://schemas.microsoft.com/office/drawing/2014/main" id="{E52CA0EA-35A9-FC4C-69D0-7DB0002ECDB7}"/>
              </a:ext>
            </a:extLst>
          </p:cNvPr>
          <p:cNvSpPr>
            <a:spLocks noGrp="1"/>
          </p:cNvSpPr>
          <p:nvPr>
            <p:ph type="ftr" sz="quarter" idx="11"/>
          </p:nvPr>
        </p:nvSpPr>
        <p:spPr/>
        <p:txBody>
          <a:bodyPr/>
          <a:lstStyle/>
          <a:p>
            <a:pPr>
              <a:defRPr/>
            </a:pPr>
            <a:r>
              <a:rPr lang="id-ID"/>
              <a:t>Pemrograman Berbasis Objek</a:t>
            </a:r>
          </a:p>
        </p:txBody>
      </p:sp>
      <p:sp>
        <p:nvSpPr>
          <p:cNvPr id="110598" name="Slide Number Placeholder 5">
            <a:extLst>
              <a:ext uri="{FF2B5EF4-FFF2-40B4-BE49-F238E27FC236}">
                <a16:creationId xmlns:a16="http://schemas.microsoft.com/office/drawing/2014/main" id="{21630FE3-81E8-B99C-0014-B1949BE2D796}"/>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DD4532E-B526-4CD1-8F12-B1AD11F82FB0}" type="slidenum">
              <a:rPr lang="id-ID" altLang="en-US" sz="3600" smtClean="0">
                <a:solidFill>
                  <a:srgbClr val="FFFFFF"/>
                </a:solidFill>
                <a:cs typeface="Product Sans" charset="0"/>
              </a:rPr>
              <a:pPr>
                <a:spcBef>
                  <a:spcPct val="0"/>
                </a:spcBef>
                <a:buFontTx/>
                <a:buNone/>
              </a:pPr>
              <a:t>128</a:t>
            </a:fld>
            <a:endParaRPr lang="id-ID" altLang="en-US" sz="3600">
              <a:solidFill>
                <a:srgbClr val="FFFFFF"/>
              </a:solidFill>
              <a:cs typeface="Product Sans"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30A7460C-48B7-F024-FA3D-74DE163EF21A}"/>
              </a:ext>
            </a:extLst>
          </p:cNvPr>
          <p:cNvSpPr>
            <a:spLocks noGrp="1" noChangeArrowheads="1"/>
          </p:cNvSpPr>
          <p:nvPr>
            <p:ph type="title"/>
          </p:nvPr>
        </p:nvSpPr>
        <p:spPr>
          <a:xfrm>
            <a:off x="1652588" y="406400"/>
            <a:ext cx="7346950" cy="854075"/>
          </a:xfrm>
        </p:spPr>
        <p:txBody>
          <a:bodyPr/>
          <a:lstStyle/>
          <a:p>
            <a:r>
              <a:rPr lang="en-US" altLang="en-US"/>
              <a:t>Colors</a:t>
            </a:r>
            <a:endParaRPr lang="en-ID" altLang="en-US"/>
          </a:p>
        </p:txBody>
      </p:sp>
      <p:pic>
        <p:nvPicPr>
          <p:cNvPr id="111619" name="Content Placeholder 6">
            <a:extLst>
              <a:ext uri="{FF2B5EF4-FFF2-40B4-BE49-F238E27FC236}">
                <a16:creationId xmlns:a16="http://schemas.microsoft.com/office/drawing/2014/main" id="{587C0931-FE49-BF9A-0A44-F72BC682DC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30325"/>
            <a:ext cx="4614863" cy="4330700"/>
          </a:xfrm>
        </p:spPr>
      </p:pic>
      <p:sp>
        <p:nvSpPr>
          <p:cNvPr id="111620" name="Date Placeholder 3">
            <a:extLst>
              <a:ext uri="{FF2B5EF4-FFF2-40B4-BE49-F238E27FC236}">
                <a16:creationId xmlns:a16="http://schemas.microsoft.com/office/drawing/2014/main" id="{0078C277-F937-AC29-5FAD-911CB31801F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AB31855-B715-4F51-BA29-CF11F19A7343}" type="datetime1">
              <a:rPr lang="id-ID" altLang="en-US" sz="1000" smtClean="0">
                <a:solidFill>
                  <a:srgbClr val="898989"/>
                </a:solidFill>
                <a:cs typeface="Product Sans" charset="0"/>
              </a:rPr>
              <a:pPr>
                <a:spcBef>
                  <a:spcPct val="0"/>
                </a:spcBef>
                <a:buFontTx/>
                <a:buNone/>
              </a:pPr>
              <a:t>15/07/2023</a:t>
            </a:fld>
            <a:endParaRPr lang="id-ID" altLang="en-US" sz="1000">
              <a:solidFill>
                <a:srgbClr val="898989"/>
              </a:solidFill>
              <a:cs typeface="Product Sans" charset="0"/>
            </a:endParaRPr>
          </a:p>
        </p:txBody>
      </p:sp>
      <p:sp>
        <p:nvSpPr>
          <p:cNvPr id="5" name="Footer Placeholder 4">
            <a:extLst>
              <a:ext uri="{FF2B5EF4-FFF2-40B4-BE49-F238E27FC236}">
                <a16:creationId xmlns:a16="http://schemas.microsoft.com/office/drawing/2014/main" id="{70FD8D46-A7E1-86E6-0E33-2576220F1DD1}"/>
              </a:ext>
            </a:extLst>
          </p:cNvPr>
          <p:cNvSpPr>
            <a:spLocks noGrp="1"/>
          </p:cNvSpPr>
          <p:nvPr>
            <p:ph type="ftr" sz="quarter" idx="11"/>
          </p:nvPr>
        </p:nvSpPr>
        <p:spPr/>
        <p:txBody>
          <a:bodyPr/>
          <a:lstStyle/>
          <a:p>
            <a:pPr>
              <a:defRPr/>
            </a:pPr>
            <a:r>
              <a:rPr lang="id-ID"/>
              <a:t>Pemrograman Berbasis Objek</a:t>
            </a:r>
          </a:p>
        </p:txBody>
      </p:sp>
      <p:sp>
        <p:nvSpPr>
          <p:cNvPr id="111622" name="Slide Number Placeholder 5">
            <a:extLst>
              <a:ext uri="{FF2B5EF4-FFF2-40B4-BE49-F238E27FC236}">
                <a16:creationId xmlns:a16="http://schemas.microsoft.com/office/drawing/2014/main" id="{D6B967B5-861C-CAA0-7FA9-C33D49C226C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1B75446-4167-49A7-B100-D58D7B5CE558}" type="slidenum">
              <a:rPr lang="id-ID" altLang="en-US" sz="3600" smtClean="0">
                <a:solidFill>
                  <a:srgbClr val="FFFFFF"/>
                </a:solidFill>
                <a:cs typeface="Product Sans" charset="0"/>
              </a:rPr>
              <a:pPr>
                <a:spcBef>
                  <a:spcPct val="0"/>
                </a:spcBef>
                <a:buFontTx/>
                <a:buNone/>
              </a:pPr>
              <a:t>129</a:t>
            </a:fld>
            <a:endParaRPr lang="id-ID" altLang="en-US" sz="3600">
              <a:solidFill>
                <a:srgbClr val="FFFFFF"/>
              </a:solidFill>
              <a:cs typeface="Product Sans" charset="0"/>
            </a:endParaRPr>
          </a:p>
        </p:txBody>
      </p:sp>
      <p:pic>
        <p:nvPicPr>
          <p:cNvPr id="111623" name="Picture 7">
            <a:extLst>
              <a:ext uri="{FF2B5EF4-FFF2-40B4-BE49-F238E27FC236}">
                <a16:creationId xmlns:a16="http://schemas.microsoft.com/office/drawing/2014/main" id="{226360DF-11A0-B77D-55D3-FDD1210C9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113" y="1263650"/>
            <a:ext cx="4306887"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 sz="4000" dirty="0"/>
              <a:t>Pemrograman Mobile</a:t>
            </a:r>
            <a:br>
              <a:rPr lang="en" sz="4000" dirty="0"/>
            </a:br>
            <a:endParaRPr lang="en-US" dirty="0"/>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a:xfrm>
            <a:off x="2317581" y="3605882"/>
            <a:ext cx="6188745" cy="412807"/>
          </a:xfrm>
        </p:spPr>
        <p:txBody>
          <a:bodyPr/>
          <a:lstStyle/>
          <a:p>
            <a:pPr marL="0" lvl="0" indent="0" rtl="0">
              <a:spcBef>
                <a:spcPts val="0"/>
              </a:spcBef>
              <a:spcAft>
                <a:spcPts val="0"/>
              </a:spcAft>
              <a:buNone/>
            </a:pPr>
            <a:r>
              <a:rPr lang="en-US" b="1" dirty="0">
                <a:solidFill>
                  <a:schemeClr val="accent3"/>
                </a:solidFill>
              </a:rPr>
              <a:t>02</a:t>
            </a:r>
            <a:r>
              <a:rPr lang="en-US" dirty="0"/>
              <a:t> - </a:t>
            </a:r>
            <a:r>
              <a:rPr lang="en-US" dirty="0" err="1"/>
              <a:t>Mengenal</a:t>
            </a:r>
            <a:r>
              <a:rPr lang="en-US" dirty="0"/>
              <a:t> </a:t>
            </a:r>
            <a:r>
              <a:rPr lang="en-US" dirty="0" err="1"/>
              <a:t>Pemrograman</a:t>
            </a:r>
            <a:r>
              <a:rPr lang="en-US" dirty="0"/>
              <a:t> Mobile</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13</a:t>
            </a:fld>
            <a:endParaRPr lang="id-ID" dirty="0"/>
          </a:p>
        </p:txBody>
      </p:sp>
    </p:spTree>
    <p:extLst>
      <p:ext uri="{BB962C8B-B14F-4D97-AF65-F5344CB8AC3E}">
        <p14:creationId xmlns:p14="http://schemas.microsoft.com/office/powerpoint/2010/main" val="8242550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2E631693-4D39-F374-0AB0-62CE52A1834E}"/>
              </a:ext>
            </a:extLst>
          </p:cNvPr>
          <p:cNvSpPr>
            <a:spLocks noGrp="1" noChangeArrowheads="1"/>
          </p:cNvSpPr>
          <p:nvPr>
            <p:ph type="title"/>
          </p:nvPr>
        </p:nvSpPr>
        <p:spPr>
          <a:xfrm>
            <a:off x="1652588" y="268288"/>
            <a:ext cx="7346950" cy="854075"/>
          </a:xfrm>
        </p:spPr>
        <p:txBody>
          <a:bodyPr/>
          <a:lstStyle/>
          <a:p>
            <a:r>
              <a:rPr lang="en-US" altLang="en-US"/>
              <a:t>String</a:t>
            </a:r>
            <a:endParaRPr lang="en-ID" altLang="en-US"/>
          </a:p>
        </p:txBody>
      </p:sp>
      <p:sp>
        <p:nvSpPr>
          <p:cNvPr id="3" name="Content Placeholder 2">
            <a:extLst>
              <a:ext uri="{FF2B5EF4-FFF2-40B4-BE49-F238E27FC236}">
                <a16:creationId xmlns:a16="http://schemas.microsoft.com/office/drawing/2014/main" id="{71D54610-F34E-83EB-DF46-F336E16D6BA9}"/>
              </a:ext>
            </a:extLst>
          </p:cNvPr>
          <p:cNvSpPr>
            <a:spLocks noGrp="1"/>
          </p:cNvSpPr>
          <p:nvPr>
            <p:ph idx="1"/>
          </p:nvPr>
        </p:nvSpPr>
        <p:spPr>
          <a:xfrm>
            <a:off x="184150" y="1260475"/>
            <a:ext cx="8815388" cy="5121275"/>
          </a:xfrm>
        </p:spPr>
        <p:txBody>
          <a:bodyPr/>
          <a:lstStyle/>
          <a:p>
            <a:pPr>
              <a:defRPr/>
            </a:pPr>
            <a:r>
              <a:rPr lang="en-ID" sz="1800" dirty="0"/>
              <a:t>String </a:t>
            </a:r>
            <a:r>
              <a:rPr lang="en-ID" sz="1800" dirty="0" err="1"/>
              <a:t>adalah</a:t>
            </a:r>
            <a:r>
              <a:rPr lang="en-ID" sz="1800" dirty="0"/>
              <a:t> </a:t>
            </a:r>
            <a:r>
              <a:rPr lang="en-ID" sz="1800" dirty="0" err="1"/>
              <a:t>tipe</a:t>
            </a:r>
            <a:r>
              <a:rPr lang="en-ID" sz="1800" dirty="0"/>
              <a:t> data </a:t>
            </a:r>
            <a:r>
              <a:rPr lang="en-ID" sz="1800" dirty="0" err="1"/>
              <a:t>untuk</a:t>
            </a:r>
            <a:r>
              <a:rPr lang="en-ID" sz="1800" dirty="0"/>
              <a:t> </a:t>
            </a:r>
            <a:r>
              <a:rPr lang="en-ID" sz="1800" dirty="0" err="1"/>
              <a:t>teks</a:t>
            </a:r>
            <a:r>
              <a:rPr lang="en-ID" sz="1800" dirty="0"/>
              <a:t> yang </a:t>
            </a:r>
            <a:r>
              <a:rPr lang="en-ID" sz="1800" dirty="0" err="1"/>
              <a:t>terdiri</a:t>
            </a:r>
            <a:r>
              <a:rPr lang="en-ID" sz="1800" dirty="0"/>
              <a:t> </a:t>
            </a:r>
            <a:r>
              <a:rPr lang="en-ID" sz="1800" dirty="0" err="1"/>
              <a:t>dari</a:t>
            </a:r>
            <a:r>
              <a:rPr lang="en-ID" sz="1800" dirty="0"/>
              <a:t> </a:t>
            </a:r>
            <a:r>
              <a:rPr lang="en-ID" sz="1800" dirty="0" err="1"/>
              <a:t>gabungan</a:t>
            </a:r>
            <a:r>
              <a:rPr lang="en-ID" sz="1800" dirty="0"/>
              <a:t> </a:t>
            </a:r>
            <a:r>
              <a:rPr lang="en-ID" sz="1800" dirty="0" err="1"/>
              <a:t>huruf</a:t>
            </a:r>
            <a:r>
              <a:rPr lang="en-ID" sz="1800" dirty="0"/>
              <a:t>, </a:t>
            </a:r>
            <a:r>
              <a:rPr lang="en-ID" sz="1800" dirty="0" err="1"/>
              <a:t>angka</a:t>
            </a:r>
            <a:r>
              <a:rPr lang="en-ID" sz="1800" dirty="0"/>
              <a:t>, dan </a:t>
            </a:r>
            <a:r>
              <a:rPr lang="en-ID" sz="1800" dirty="0" err="1"/>
              <a:t>berbagai</a:t>
            </a:r>
            <a:r>
              <a:rPr lang="en-ID" sz="1800" dirty="0"/>
              <a:t> </a:t>
            </a:r>
            <a:r>
              <a:rPr lang="en-ID" sz="1800" dirty="0" err="1"/>
              <a:t>karakter</a:t>
            </a:r>
            <a:r>
              <a:rPr lang="en-ID" sz="1800" dirty="0"/>
              <a:t>. </a:t>
            </a:r>
            <a:r>
              <a:rPr lang="en-ID" sz="1800" dirty="0" err="1"/>
              <a:t>Fungsi</a:t>
            </a:r>
            <a:r>
              <a:rPr lang="en-ID" sz="1800" dirty="0"/>
              <a:t> </a:t>
            </a:r>
            <a:r>
              <a:rPr lang="en-ID" sz="1800" dirty="0" err="1"/>
              <a:t>ini</a:t>
            </a:r>
            <a:r>
              <a:rPr lang="en-ID" sz="1800" dirty="0"/>
              <a:t> </a:t>
            </a:r>
            <a:r>
              <a:rPr lang="en-ID" sz="1800" dirty="0" err="1"/>
              <a:t>digunakan</a:t>
            </a:r>
            <a:r>
              <a:rPr lang="en-ID" sz="1800" dirty="0"/>
              <a:t> </a:t>
            </a:r>
            <a:r>
              <a:rPr lang="en-ID" sz="1800" dirty="0" err="1"/>
              <a:t>untuk</a:t>
            </a:r>
            <a:r>
              <a:rPr lang="en-ID" sz="1800" dirty="0"/>
              <a:t> </a:t>
            </a:r>
            <a:r>
              <a:rPr lang="en-ID" sz="1800" dirty="0" err="1"/>
              <a:t>membuat</a:t>
            </a:r>
            <a:r>
              <a:rPr lang="en-ID" sz="1800" dirty="0"/>
              <a:t> identifier string </a:t>
            </a:r>
            <a:r>
              <a:rPr lang="en-ID" sz="1800" dirty="0" err="1"/>
              <a:t>atau</a:t>
            </a:r>
            <a:r>
              <a:rPr lang="en-ID" sz="1800" dirty="0"/>
              <a:t> </a:t>
            </a:r>
            <a:r>
              <a:rPr lang="en-ID" sz="1800" dirty="0" err="1"/>
              <a:t>teks</a:t>
            </a:r>
            <a:r>
              <a:rPr lang="en-ID" sz="1800" dirty="0"/>
              <a:t>.</a:t>
            </a:r>
          </a:p>
          <a:p>
            <a:pPr>
              <a:defRPr/>
            </a:pPr>
            <a:r>
              <a:rPr lang="en-ID" sz="1800" dirty="0"/>
              <a:t>String yang </a:t>
            </a:r>
            <a:r>
              <a:rPr lang="en-ID" sz="1800" dirty="0" err="1"/>
              <a:t>digunakan</a:t>
            </a:r>
            <a:r>
              <a:rPr lang="en-ID" sz="1800" dirty="0"/>
              <a:t> </a:t>
            </a:r>
            <a:r>
              <a:rPr lang="en-ID" sz="1800" dirty="0" err="1"/>
              <a:t>disini</a:t>
            </a:r>
            <a:r>
              <a:rPr lang="en-ID" sz="1800" dirty="0"/>
              <a:t> </a:t>
            </a:r>
            <a:r>
              <a:rPr lang="en-ID" sz="1800" dirty="0" err="1"/>
              <a:t>adalah</a:t>
            </a:r>
            <a:r>
              <a:rPr lang="en-ID" sz="1800" dirty="0"/>
              <a:t> String.xml </a:t>
            </a:r>
            <a:r>
              <a:rPr lang="en-ID" sz="1800" dirty="0" err="1"/>
              <a:t>digunakan</a:t>
            </a:r>
            <a:r>
              <a:rPr lang="en-ID" sz="1800" dirty="0"/>
              <a:t> </a:t>
            </a:r>
            <a:r>
              <a:rPr lang="en-ID" sz="1800" dirty="0" err="1"/>
              <a:t>untuk</a:t>
            </a:r>
            <a:r>
              <a:rPr lang="en-ID" sz="1800" dirty="0"/>
              <a:t> </a:t>
            </a:r>
            <a:r>
              <a:rPr lang="en-ID" sz="1800" dirty="0" err="1"/>
              <a:t>menampilkan</a:t>
            </a:r>
            <a:r>
              <a:rPr lang="en-ID" sz="1800" dirty="0"/>
              <a:t> </a:t>
            </a:r>
            <a:r>
              <a:rPr lang="en-ID" sz="1800" dirty="0" err="1"/>
              <a:t>teks</a:t>
            </a:r>
            <a:r>
              <a:rPr lang="en-ID" sz="1800" dirty="0"/>
              <a:t> pada </a:t>
            </a:r>
            <a:r>
              <a:rPr lang="en-ID" sz="1800" dirty="0" err="1"/>
              <a:t>aplikasi</a:t>
            </a:r>
            <a:r>
              <a:rPr lang="en-ID" sz="1800" dirty="0"/>
              <a:t> android.</a:t>
            </a:r>
          </a:p>
          <a:p>
            <a:pPr marL="0" indent="0">
              <a:buFont typeface="Arial" panose="020B0604020202020204" pitchFamily="34" charset="0"/>
              <a:buNone/>
              <a:defRPr/>
            </a:pPr>
            <a:endParaRPr lang="en-ID" dirty="0"/>
          </a:p>
        </p:txBody>
      </p:sp>
      <p:sp>
        <p:nvSpPr>
          <p:cNvPr id="112644" name="Date Placeholder 3">
            <a:extLst>
              <a:ext uri="{FF2B5EF4-FFF2-40B4-BE49-F238E27FC236}">
                <a16:creationId xmlns:a16="http://schemas.microsoft.com/office/drawing/2014/main" id="{8278F418-E044-21F2-9673-7E14EECBBDD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A1B3934-C98E-452E-9730-5C470ADAF508}" type="datetime1">
              <a:rPr lang="id-ID" altLang="en-US" sz="1000" smtClean="0">
                <a:solidFill>
                  <a:srgbClr val="898989"/>
                </a:solidFill>
                <a:cs typeface="Product Sans" charset="0"/>
              </a:rPr>
              <a:pPr>
                <a:spcBef>
                  <a:spcPct val="0"/>
                </a:spcBef>
                <a:buFontTx/>
                <a:buNone/>
              </a:pPr>
              <a:t>15/07/2023</a:t>
            </a:fld>
            <a:endParaRPr lang="id-ID" altLang="en-US" sz="1000">
              <a:solidFill>
                <a:srgbClr val="898989"/>
              </a:solidFill>
              <a:cs typeface="Product Sans" charset="0"/>
            </a:endParaRPr>
          </a:p>
        </p:txBody>
      </p:sp>
      <p:sp>
        <p:nvSpPr>
          <p:cNvPr id="5" name="Footer Placeholder 4">
            <a:extLst>
              <a:ext uri="{FF2B5EF4-FFF2-40B4-BE49-F238E27FC236}">
                <a16:creationId xmlns:a16="http://schemas.microsoft.com/office/drawing/2014/main" id="{DDD7FF5C-1996-08D7-9D5C-915E9ED124BC}"/>
              </a:ext>
            </a:extLst>
          </p:cNvPr>
          <p:cNvSpPr>
            <a:spLocks noGrp="1"/>
          </p:cNvSpPr>
          <p:nvPr>
            <p:ph type="ftr" sz="quarter" idx="11"/>
          </p:nvPr>
        </p:nvSpPr>
        <p:spPr/>
        <p:txBody>
          <a:bodyPr/>
          <a:lstStyle/>
          <a:p>
            <a:pPr>
              <a:defRPr/>
            </a:pPr>
            <a:r>
              <a:rPr lang="id-ID"/>
              <a:t>Pemrograman Berbasis Objek</a:t>
            </a:r>
          </a:p>
        </p:txBody>
      </p:sp>
      <p:sp>
        <p:nvSpPr>
          <p:cNvPr id="112646" name="Slide Number Placeholder 5">
            <a:extLst>
              <a:ext uri="{FF2B5EF4-FFF2-40B4-BE49-F238E27FC236}">
                <a16:creationId xmlns:a16="http://schemas.microsoft.com/office/drawing/2014/main" id="{EAA2F8C1-58A2-6E4F-1354-A81AD03A44DE}"/>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D48A385-2118-4270-9763-3C9554125C33}" type="slidenum">
              <a:rPr lang="id-ID" altLang="en-US" sz="3600" smtClean="0">
                <a:solidFill>
                  <a:srgbClr val="FFFFFF"/>
                </a:solidFill>
                <a:cs typeface="Product Sans" charset="0"/>
              </a:rPr>
              <a:pPr>
                <a:spcBef>
                  <a:spcPct val="0"/>
                </a:spcBef>
                <a:buFontTx/>
                <a:buNone/>
              </a:pPr>
              <a:t>130</a:t>
            </a:fld>
            <a:endParaRPr lang="id-ID" altLang="en-US" sz="3600">
              <a:solidFill>
                <a:srgbClr val="FFFFFF"/>
              </a:solidFill>
              <a:cs typeface="Product Sans" charset="0"/>
            </a:endParaRPr>
          </a:p>
        </p:txBody>
      </p:sp>
      <p:pic>
        <p:nvPicPr>
          <p:cNvPr id="112647" name="Picture 6">
            <a:extLst>
              <a:ext uri="{FF2B5EF4-FFF2-40B4-BE49-F238E27FC236}">
                <a16:creationId xmlns:a16="http://schemas.microsoft.com/office/drawing/2014/main" id="{63E6256C-0FA4-8D87-078B-AD9FA2AA8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0513"/>
            <a:ext cx="4440238"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8" name="Picture 7">
            <a:extLst>
              <a:ext uri="{FF2B5EF4-FFF2-40B4-BE49-F238E27FC236}">
                <a16:creationId xmlns:a16="http://schemas.microsoft.com/office/drawing/2014/main" id="{7B2ED3D0-86D2-51CB-9C65-FDC94C87B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2392363"/>
            <a:ext cx="3654425"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96C32B20-27F0-5E59-EC15-7DFF34D9C420}"/>
              </a:ext>
            </a:extLst>
          </p:cNvPr>
          <p:cNvSpPr>
            <a:spLocks noGrp="1" noChangeArrowheads="1"/>
          </p:cNvSpPr>
          <p:nvPr>
            <p:ph type="title"/>
          </p:nvPr>
        </p:nvSpPr>
        <p:spPr>
          <a:xfrm>
            <a:off x="1651000" y="190500"/>
            <a:ext cx="7346950" cy="854075"/>
          </a:xfrm>
        </p:spPr>
        <p:txBody>
          <a:bodyPr/>
          <a:lstStyle/>
          <a:p>
            <a:r>
              <a:rPr lang="en-US" altLang="en-US"/>
              <a:t>Dimens</a:t>
            </a:r>
            <a:endParaRPr lang="en-ID" altLang="en-US"/>
          </a:p>
        </p:txBody>
      </p:sp>
      <p:sp>
        <p:nvSpPr>
          <p:cNvPr id="113667" name="Content Placeholder 2">
            <a:extLst>
              <a:ext uri="{FF2B5EF4-FFF2-40B4-BE49-F238E27FC236}">
                <a16:creationId xmlns:a16="http://schemas.microsoft.com/office/drawing/2014/main" id="{B5264E7E-1EB3-63FE-3849-19B44C2888E5}"/>
              </a:ext>
            </a:extLst>
          </p:cNvPr>
          <p:cNvSpPr>
            <a:spLocks noGrp="1" noChangeArrowheads="1"/>
          </p:cNvSpPr>
          <p:nvPr>
            <p:ph idx="1"/>
          </p:nvPr>
        </p:nvSpPr>
        <p:spPr>
          <a:xfrm>
            <a:off x="184150" y="1198563"/>
            <a:ext cx="8815388" cy="4978400"/>
          </a:xfrm>
        </p:spPr>
        <p:txBody>
          <a:bodyPr/>
          <a:lstStyle/>
          <a:p>
            <a:endParaRPr lang="en-US" altLang="en-US"/>
          </a:p>
          <a:p>
            <a:endParaRPr lang="en-US" altLang="en-US"/>
          </a:p>
          <a:p>
            <a:endParaRPr lang="en-US" altLang="en-US"/>
          </a:p>
        </p:txBody>
      </p:sp>
      <p:sp>
        <p:nvSpPr>
          <p:cNvPr id="113668" name="Date Placeholder 3">
            <a:extLst>
              <a:ext uri="{FF2B5EF4-FFF2-40B4-BE49-F238E27FC236}">
                <a16:creationId xmlns:a16="http://schemas.microsoft.com/office/drawing/2014/main" id="{650008E4-614A-BDD5-36DA-7BA926D7EB0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9F9F64E-3213-43D5-940D-D876F9EBCCDA}" type="datetime1">
              <a:rPr lang="id-ID" altLang="en-US" sz="1000" smtClean="0">
                <a:solidFill>
                  <a:srgbClr val="898989"/>
                </a:solidFill>
                <a:cs typeface="Product Sans" charset="0"/>
              </a:rPr>
              <a:pPr>
                <a:spcBef>
                  <a:spcPct val="0"/>
                </a:spcBef>
                <a:buFontTx/>
                <a:buNone/>
              </a:pPr>
              <a:t>15/07/2023</a:t>
            </a:fld>
            <a:endParaRPr lang="id-ID" altLang="en-US" sz="1000">
              <a:solidFill>
                <a:srgbClr val="898989"/>
              </a:solidFill>
              <a:cs typeface="Product Sans" charset="0"/>
            </a:endParaRPr>
          </a:p>
        </p:txBody>
      </p:sp>
      <p:sp>
        <p:nvSpPr>
          <p:cNvPr id="5" name="Footer Placeholder 4">
            <a:extLst>
              <a:ext uri="{FF2B5EF4-FFF2-40B4-BE49-F238E27FC236}">
                <a16:creationId xmlns:a16="http://schemas.microsoft.com/office/drawing/2014/main" id="{C4B6768F-6B5D-EF53-27BF-7417A04945A9}"/>
              </a:ext>
            </a:extLst>
          </p:cNvPr>
          <p:cNvSpPr>
            <a:spLocks noGrp="1"/>
          </p:cNvSpPr>
          <p:nvPr>
            <p:ph type="ftr" sz="quarter" idx="11"/>
          </p:nvPr>
        </p:nvSpPr>
        <p:spPr/>
        <p:txBody>
          <a:bodyPr/>
          <a:lstStyle/>
          <a:p>
            <a:pPr>
              <a:defRPr/>
            </a:pPr>
            <a:r>
              <a:rPr lang="id-ID"/>
              <a:t>Pemrograman Berbasis Objek</a:t>
            </a:r>
          </a:p>
        </p:txBody>
      </p:sp>
      <p:sp>
        <p:nvSpPr>
          <p:cNvPr id="113670" name="Slide Number Placeholder 5">
            <a:extLst>
              <a:ext uri="{FF2B5EF4-FFF2-40B4-BE49-F238E27FC236}">
                <a16:creationId xmlns:a16="http://schemas.microsoft.com/office/drawing/2014/main" id="{9EDB043A-55DE-4C54-54E8-590B1E2B7235}"/>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348A353-6C02-4C88-B035-0FF9C5567616}" type="slidenum">
              <a:rPr lang="id-ID" altLang="en-US" sz="3600" smtClean="0">
                <a:solidFill>
                  <a:srgbClr val="FFFFFF"/>
                </a:solidFill>
                <a:cs typeface="Product Sans" charset="0"/>
              </a:rPr>
              <a:pPr>
                <a:spcBef>
                  <a:spcPct val="0"/>
                </a:spcBef>
                <a:buFontTx/>
                <a:buNone/>
              </a:pPr>
              <a:t>131</a:t>
            </a:fld>
            <a:endParaRPr lang="id-ID" altLang="en-US" sz="3600">
              <a:solidFill>
                <a:srgbClr val="FFFFFF"/>
              </a:solidFill>
              <a:cs typeface="Product Sans" charset="0"/>
            </a:endParaRPr>
          </a:p>
        </p:txBody>
      </p:sp>
      <p:pic>
        <p:nvPicPr>
          <p:cNvPr id="113671" name="Picture 6">
            <a:extLst>
              <a:ext uri="{FF2B5EF4-FFF2-40B4-BE49-F238E27FC236}">
                <a16:creationId xmlns:a16="http://schemas.microsoft.com/office/drawing/2014/main" id="{E7D482A8-00BF-6DE9-88DF-0BE6BF81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9138"/>
            <a:ext cx="49784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2" name="Picture 7">
            <a:extLst>
              <a:ext uri="{FF2B5EF4-FFF2-40B4-BE49-F238E27FC236}">
                <a16:creationId xmlns:a16="http://schemas.microsoft.com/office/drawing/2014/main" id="{CAE9E465-DD83-7544-F7FD-FD9272EF2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913" y="1323975"/>
            <a:ext cx="4395787"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Content Placeholder 6">
            <a:extLst>
              <a:ext uri="{FF2B5EF4-FFF2-40B4-BE49-F238E27FC236}">
                <a16:creationId xmlns:a16="http://schemas.microsoft.com/office/drawing/2014/main" id="{9FAD0310-83B3-D2A0-0310-2CA5571EBF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11763" y="1233488"/>
            <a:ext cx="2881312" cy="4724400"/>
          </a:xfrm>
        </p:spPr>
      </p:pic>
      <p:sp>
        <p:nvSpPr>
          <p:cNvPr id="114691" name="Date Placeholder 3">
            <a:extLst>
              <a:ext uri="{FF2B5EF4-FFF2-40B4-BE49-F238E27FC236}">
                <a16:creationId xmlns:a16="http://schemas.microsoft.com/office/drawing/2014/main" id="{6C2046AE-BC82-BA63-00CD-638C06004BC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B58C483-D1F0-449E-AD60-04EAEC3F3C0E}" type="datetime1">
              <a:rPr lang="id-ID" altLang="en-US" sz="1000" smtClean="0">
                <a:solidFill>
                  <a:srgbClr val="898989"/>
                </a:solidFill>
                <a:cs typeface="Product Sans" charset="0"/>
              </a:rPr>
              <a:pPr>
                <a:spcBef>
                  <a:spcPct val="0"/>
                </a:spcBef>
                <a:buFontTx/>
                <a:buNone/>
              </a:pPr>
              <a:t>15/07/2023</a:t>
            </a:fld>
            <a:endParaRPr lang="id-ID" altLang="en-US" sz="1000">
              <a:solidFill>
                <a:srgbClr val="898989"/>
              </a:solidFill>
              <a:cs typeface="Product Sans" charset="0"/>
            </a:endParaRPr>
          </a:p>
        </p:txBody>
      </p:sp>
      <p:sp>
        <p:nvSpPr>
          <p:cNvPr id="5" name="Footer Placeholder 4">
            <a:extLst>
              <a:ext uri="{FF2B5EF4-FFF2-40B4-BE49-F238E27FC236}">
                <a16:creationId xmlns:a16="http://schemas.microsoft.com/office/drawing/2014/main" id="{635DD808-6A90-4416-677F-6E26E0FDE4E9}"/>
              </a:ext>
            </a:extLst>
          </p:cNvPr>
          <p:cNvSpPr>
            <a:spLocks noGrp="1"/>
          </p:cNvSpPr>
          <p:nvPr>
            <p:ph type="ftr" sz="quarter" idx="11"/>
          </p:nvPr>
        </p:nvSpPr>
        <p:spPr/>
        <p:txBody>
          <a:bodyPr/>
          <a:lstStyle/>
          <a:p>
            <a:pPr>
              <a:defRPr/>
            </a:pPr>
            <a:r>
              <a:rPr lang="id-ID"/>
              <a:t>Pemrograman Berbasis Objek</a:t>
            </a:r>
          </a:p>
        </p:txBody>
      </p:sp>
      <p:sp>
        <p:nvSpPr>
          <p:cNvPr id="114693" name="Slide Number Placeholder 5">
            <a:extLst>
              <a:ext uri="{FF2B5EF4-FFF2-40B4-BE49-F238E27FC236}">
                <a16:creationId xmlns:a16="http://schemas.microsoft.com/office/drawing/2014/main" id="{7E01071B-640E-1827-2271-CAE509F1AE96}"/>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60574F9-E3B8-44EC-909A-6DB0E18C6EEA}" type="slidenum">
              <a:rPr lang="id-ID" altLang="en-US" sz="3600" smtClean="0">
                <a:solidFill>
                  <a:srgbClr val="FFFFFF"/>
                </a:solidFill>
                <a:cs typeface="Product Sans" charset="0"/>
              </a:rPr>
              <a:pPr>
                <a:spcBef>
                  <a:spcPct val="0"/>
                </a:spcBef>
                <a:buFontTx/>
                <a:buNone/>
              </a:pPr>
              <a:t>132</a:t>
            </a:fld>
            <a:endParaRPr lang="id-ID" altLang="en-US" sz="3600">
              <a:solidFill>
                <a:srgbClr val="FFFFFF"/>
              </a:solidFill>
              <a:cs typeface="Product Sans" charset="0"/>
            </a:endParaRPr>
          </a:p>
        </p:txBody>
      </p:sp>
      <p:pic>
        <p:nvPicPr>
          <p:cNvPr id="114694" name="Picture 7">
            <a:extLst>
              <a:ext uri="{FF2B5EF4-FFF2-40B4-BE49-F238E27FC236}">
                <a16:creationId xmlns:a16="http://schemas.microsoft.com/office/drawing/2014/main" id="{A9AF8789-8CF2-C8B6-B6BC-E1072720C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4125"/>
            <a:ext cx="5167313"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Date Placeholder 3">
            <a:extLst>
              <a:ext uri="{FF2B5EF4-FFF2-40B4-BE49-F238E27FC236}">
                <a16:creationId xmlns:a16="http://schemas.microsoft.com/office/drawing/2014/main" id="{ED908834-3A37-0041-C778-B3F3CFC8938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CB7D231-E85F-4FB0-95C1-4FE5D6ED98C3}"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A2FB1B5D-C31D-CCF7-4AB5-5CF2BFF2C4F2}"/>
              </a:ext>
            </a:extLst>
          </p:cNvPr>
          <p:cNvSpPr>
            <a:spLocks noGrp="1"/>
          </p:cNvSpPr>
          <p:nvPr>
            <p:ph type="ftr" sz="quarter" idx="11"/>
          </p:nvPr>
        </p:nvSpPr>
        <p:spPr/>
        <p:txBody>
          <a:bodyPr/>
          <a:lstStyle/>
          <a:p>
            <a:pPr>
              <a:defRPr/>
            </a:pPr>
            <a:r>
              <a:rPr lang="id-ID"/>
              <a:t>Pemrograman Berbasis Objek</a:t>
            </a:r>
          </a:p>
        </p:txBody>
      </p:sp>
      <p:sp>
        <p:nvSpPr>
          <p:cNvPr id="129028" name="Slide Number Placeholder 5">
            <a:extLst>
              <a:ext uri="{FF2B5EF4-FFF2-40B4-BE49-F238E27FC236}">
                <a16:creationId xmlns:a16="http://schemas.microsoft.com/office/drawing/2014/main" id="{9B44999C-CC94-D7D0-3A8F-0D8D1497E39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9CF6743-2D23-4E44-9BEC-2140578AEF9E}" type="slidenum">
              <a:rPr lang="id-ID" altLang="en-US" sz="3600" smtClean="0">
                <a:solidFill>
                  <a:srgbClr val="FFFFFF"/>
                </a:solidFill>
              </a:rPr>
              <a:pPr>
                <a:spcBef>
                  <a:spcPct val="0"/>
                </a:spcBef>
                <a:buFontTx/>
                <a:buNone/>
              </a:pPr>
              <a:t>133</a:t>
            </a:fld>
            <a:endParaRPr lang="id-ID" altLang="en-US" sz="3600">
              <a:solidFill>
                <a:srgbClr val="FFFFFF"/>
              </a:solidFill>
            </a:endParaRPr>
          </a:p>
        </p:txBody>
      </p:sp>
      <p:sp>
        <p:nvSpPr>
          <p:cNvPr id="129029" name="Title 1">
            <a:extLst>
              <a:ext uri="{FF2B5EF4-FFF2-40B4-BE49-F238E27FC236}">
                <a16:creationId xmlns:a16="http://schemas.microsoft.com/office/drawing/2014/main" id="{86F54443-666F-BDC8-F683-1A9ABB061E9C}"/>
              </a:ext>
            </a:extLst>
          </p:cNvPr>
          <p:cNvSpPr>
            <a:spLocks noGrp="1" noChangeArrowheads="1"/>
          </p:cNvSpPr>
          <p:nvPr>
            <p:ph type="title"/>
          </p:nvPr>
        </p:nvSpPr>
        <p:spPr>
          <a:xfrm>
            <a:off x="2322513" y="2947988"/>
            <a:ext cx="6184900" cy="1316037"/>
          </a:xfrm>
        </p:spPr>
        <p:txBody>
          <a:bodyPr/>
          <a:lstStyle/>
          <a:p>
            <a:pPr eaLnBrk="1" hangingPunct="1"/>
            <a:r>
              <a:rPr lang="id-ID" altLang="en-US">
                <a:solidFill>
                  <a:srgbClr val="3B3838"/>
                </a:solidFill>
              </a:rPr>
              <a:t>Pemrograman Mobile</a:t>
            </a:r>
            <a:br>
              <a:rPr lang="id-ID" altLang="en-US">
                <a:solidFill>
                  <a:srgbClr val="3B3838"/>
                </a:solidFill>
              </a:rPr>
            </a:br>
            <a:endParaRPr lang="en-US" altLang="en-US">
              <a:solidFill>
                <a:srgbClr val="3B3838"/>
              </a:solidFill>
            </a:endParaRPr>
          </a:p>
        </p:txBody>
      </p:sp>
      <p:sp>
        <p:nvSpPr>
          <p:cNvPr id="3" name="Text Placeholder 2">
            <a:extLst>
              <a:ext uri="{FF2B5EF4-FFF2-40B4-BE49-F238E27FC236}">
                <a16:creationId xmlns:a16="http://schemas.microsoft.com/office/drawing/2014/main" id="{453806DF-E51B-B090-41AD-6D9543349977}"/>
              </a:ext>
            </a:extLst>
          </p:cNvPr>
          <p:cNvSpPr>
            <a:spLocks noGrp="1"/>
          </p:cNvSpPr>
          <p:nvPr>
            <p:ph type="body" idx="1"/>
          </p:nvPr>
        </p:nvSpPr>
        <p:spPr>
          <a:xfrm>
            <a:off x="2317750" y="3605213"/>
            <a:ext cx="6188075" cy="412750"/>
          </a:xfrm>
          <a:ln cap="flat" algn="ctr">
            <a:round/>
            <a:headEnd type="none" w="med" len="med"/>
            <a:tailEnd type="none" w="med" len="med"/>
          </a:ln>
        </p:spPr>
        <p:txBody>
          <a:bodyPr/>
          <a:lstStyle/>
          <a:p>
            <a:pPr eaLnBrk="1" fontAlgn="auto" hangingPunct="1">
              <a:spcBef>
                <a:spcPct val="0"/>
              </a:spcBef>
              <a:buFont typeface="Arial" pitchFamily="34"/>
              <a:buNone/>
              <a:defRPr/>
            </a:pPr>
            <a:r>
              <a:rPr lang="en-US" b="1">
                <a:ln w="9525" cap="flat" cmpd="sng" algn="ctr">
                  <a:noFill/>
                  <a:prstDash val="solid"/>
                  <a:round/>
                  <a:headEnd type="none" w="med" len="med"/>
                  <a:tailEnd type="none" w="med" len="med"/>
                </a:ln>
                <a:solidFill>
                  <a:schemeClr val="accent3"/>
                </a:solidFill>
                <a:sym typeface="Wingdings"/>
              </a:rPr>
              <a:t>09</a:t>
            </a:r>
            <a:r>
              <a:rPr lang="en-US">
                <a:ln w="9525" cap="flat" cmpd="sng" algn="ctr">
                  <a:noFill/>
                  <a:prstDash val="solid"/>
                  <a:round/>
                  <a:headEnd type="none" w="med" len="med"/>
                  <a:tailEnd type="none" w="med" len="med"/>
                </a:ln>
                <a:solidFill>
                  <a:srgbClr val="3B3838"/>
                </a:solidFill>
                <a:sym typeface="Wingdings"/>
              </a:rPr>
              <a:t> – Satuan Ukuran</a:t>
            </a: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Date Placeholder 3">
            <a:extLst>
              <a:ext uri="{FF2B5EF4-FFF2-40B4-BE49-F238E27FC236}">
                <a16:creationId xmlns:a16="http://schemas.microsoft.com/office/drawing/2014/main" id="{5EF2F39F-716E-872B-CEC7-5658CC9C3C8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6E0CA7F-CA28-4E60-9184-71A7C5F58563}"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753537B6-6E86-68C7-661F-4D1A76A725EF}"/>
              </a:ext>
            </a:extLst>
          </p:cNvPr>
          <p:cNvSpPr>
            <a:spLocks noGrp="1"/>
          </p:cNvSpPr>
          <p:nvPr>
            <p:ph type="ftr" sz="quarter" idx="11"/>
          </p:nvPr>
        </p:nvSpPr>
        <p:spPr/>
        <p:txBody>
          <a:bodyPr/>
          <a:lstStyle/>
          <a:p>
            <a:pPr>
              <a:defRPr/>
            </a:pPr>
            <a:r>
              <a:rPr lang="id-ID"/>
              <a:t>Pemrograman Berbasis Objek</a:t>
            </a:r>
          </a:p>
        </p:txBody>
      </p:sp>
      <p:sp>
        <p:nvSpPr>
          <p:cNvPr id="130052" name="Slide Number Placeholder 5">
            <a:extLst>
              <a:ext uri="{FF2B5EF4-FFF2-40B4-BE49-F238E27FC236}">
                <a16:creationId xmlns:a16="http://schemas.microsoft.com/office/drawing/2014/main" id="{580025DB-14C0-F208-79D9-87A78DED48D9}"/>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6B5F569-BFFC-4E7C-A8D0-248FBB334898}" type="slidenum">
              <a:rPr lang="id-ID" altLang="en-US" sz="3600" smtClean="0">
                <a:solidFill>
                  <a:srgbClr val="FFFFFF"/>
                </a:solidFill>
              </a:rPr>
              <a:pPr>
                <a:spcBef>
                  <a:spcPct val="0"/>
                </a:spcBef>
                <a:buFontTx/>
                <a:buNone/>
              </a:pPr>
              <a:t>134</a:t>
            </a:fld>
            <a:endParaRPr lang="id-ID" altLang="en-US" sz="3600">
              <a:solidFill>
                <a:srgbClr val="FFFFFF"/>
              </a:solidFill>
            </a:endParaRPr>
          </a:p>
        </p:txBody>
      </p:sp>
      <p:sp>
        <p:nvSpPr>
          <p:cNvPr id="130053" name="Title 1">
            <a:extLst>
              <a:ext uri="{FF2B5EF4-FFF2-40B4-BE49-F238E27FC236}">
                <a16:creationId xmlns:a16="http://schemas.microsoft.com/office/drawing/2014/main" id="{529B0EB7-F0CC-665A-2ABD-4933B8E13C25}"/>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Satuan Ukuran</a:t>
            </a:r>
            <a:endParaRPr lang="en-US" altLang="en-US">
              <a:solidFill>
                <a:srgbClr val="000000"/>
              </a:solidFill>
            </a:endParaRPr>
          </a:p>
        </p:txBody>
      </p:sp>
      <p:sp>
        <p:nvSpPr>
          <p:cNvPr id="130054" name="Content Placeholder 2">
            <a:extLst>
              <a:ext uri="{FF2B5EF4-FFF2-40B4-BE49-F238E27FC236}">
                <a16:creationId xmlns:a16="http://schemas.microsoft.com/office/drawing/2014/main" id="{D4F9DFE3-0D41-2677-987A-BCBABB9C25AD}"/>
              </a:ext>
            </a:extLst>
          </p:cNvPr>
          <p:cNvSpPr>
            <a:spLocks noGrp="1" noChangeArrowheads="1"/>
          </p:cNvSpPr>
          <p:nvPr>
            <p:ph idx="1"/>
          </p:nvPr>
        </p:nvSpPr>
        <p:spPr>
          <a:xfrm>
            <a:off x="184150" y="1452563"/>
            <a:ext cx="8815388" cy="4724400"/>
          </a:xfrm>
        </p:spPr>
        <p:txBody>
          <a:bodyPr/>
          <a:lstStyle/>
          <a:p>
            <a:pPr marL="0" indent="0" eaLnBrk="1" hangingPunct="1"/>
            <a:r>
              <a:rPr lang="en-ID" altLang="en-US" sz="1800">
                <a:solidFill>
                  <a:srgbClr val="000000"/>
                </a:solidFill>
                <a:latin typeface="Nanum Gothic Coding" charset="0"/>
              </a:rPr>
              <a:t>Topik Pembahasan</a:t>
            </a:r>
            <a:endParaRPr lang="en-ID" altLang="en-US"/>
          </a:p>
          <a:p>
            <a:pPr marL="0" indent="0" eaLnBrk="1" hangingPunct="1">
              <a:spcBef>
                <a:spcPct val="0"/>
              </a:spcBef>
            </a:pPr>
            <a:r>
              <a:rPr lang="en-ID" altLang="en-US" sz="1800">
                <a:solidFill>
                  <a:srgbClr val="000000"/>
                </a:solidFill>
                <a:latin typeface="Dosis" pitchFamily="2" charset="0"/>
              </a:rPr>
              <a:t>Macam-macam Satuan Ukuran</a:t>
            </a:r>
            <a:endParaRPr lang="en-ID" altLang="en-US" sz="1800">
              <a:solidFill>
                <a:srgbClr val="8E7CC3"/>
              </a:solidFill>
              <a:latin typeface="Dosis" pitchFamily="2" charset="0"/>
            </a:endParaRPr>
          </a:p>
          <a:p>
            <a:pPr marL="0" indent="0" eaLnBrk="1" hangingPunct="1">
              <a:spcBef>
                <a:spcPct val="0"/>
              </a:spcBef>
            </a:pPr>
            <a:r>
              <a:rPr lang="en-ID" altLang="en-US" sz="1800">
                <a:solidFill>
                  <a:srgbClr val="000000"/>
                </a:solidFill>
                <a:latin typeface="Dosis" pitchFamily="2" charset="0"/>
              </a:rPr>
              <a:t>Satuan Dp dan Sp</a:t>
            </a:r>
            <a:endParaRPr lang="en-ID" altLang="en-US" sz="1800">
              <a:solidFill>
                <a:srgbClr val="8E7CC3"/>
              </a:solidFill>
              <a:latin typeface="Dosis" pitchFamily="2" charset="0"/>
            </a:endParaRPr>
          </a:p>
          <a:p>
            <a:pPr marL="0" indent="0" eaLnBrk="1" hangingPunct="1">
              <a:spcBef>
                <a:spcPct val="0"/>
              </a:spcBef>
            </a:pPr>
            <a:r>
              <a:rPr lang="en-ID" altLang="en-US" sz="1800">
                <a:solidFill>
                  <a:srgbClr val="000000"/>
                </a:solidFill>
                <a:latin typeface="Dosis" pitchFamily="2" charset="0"/>
              </a:rPr>
              <a:t>Match Parent &amp; Wrap Content</a:t>
            </a:r>
            <a:endParaRPr lang="en-ID" altLang="en-US" sz="1800">
              <a:solidFill>
                <a:srgbClr val="8E7CC3"/>
              </a:solidFill>
              <a:latin typeface="Dosis" pitchFamily="2" charset="0"/>
            </a:endParaRPr>
          </a:p>
          <a:p>
            <a:pPr marL="0" indent="0" eaLnBrk="1" hangingPunct="1">
              <a:buClr>
                <a:srgbClr val="000000"/>
              </a:buClr>
              <a:buSzPts val="1100"/>
              <a:buFont typeface="Arial" panose="020B0604020202020204" pitchFamily="34" charset="0"/>
              <a:buNone/>
            </a:pPr>
            <a:endParaRPr lang="en-US"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Date Placeholder 3">
            <a:extLst>
              <a:ext uri="{FF2B5EF4-FFF2-40B4-BE49-F238E27FC236}">
                <a16:creationId xmlns:a16="http://schemas.microsoft.com/office/drawing/2014/main" id="{01389445-A903-9D5A-0084-C200E71C51E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0DF1EFF-24FC-4E9D-8AAD-96E01208BC0B}"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7EFFAD41-4F2B-3FEF-E107-7450A1085459}"/>
              </a:ext>
            </a:extLst>
          </p:cNvPr>
          <p:cNvSpPr>
            <a:spLocks noGrp="1"/>
          </p:cNvSpPr>
          <p:nvPr>
            <p:ph type="ftr" sz="quarter" idx="11"/>
          </p:nvPr>
        </p:nvSpPr>
        <p:spPr/>
        <p:txBody>
          <a:bodyPr/>
          <a:lstStyle/>
          <a:p>
            <a:pPr>
              <a:defRPr/>
            </a:pPr>
            <a:r>
              <a:rPr lang="id-ID"/>
              <a:t>Pemrograman Berbasis Objek</a:t>
            </a:r>
          </a:p>
        </p:txBody>
      </p:sp>
      <p:sp>
        <p:nvSpPr>
          <p:cNvPr id="131076" name="Slide Number Placeholder 5">
            <a:extLst>
              <a:ext uri="{FF2B5EF4-FFF2-40B4-BE49-F238E27FC236}">
                <a16:creationId xmlns:a16="http://schemas.microsoft.com/office/drawing/2014/main" id="{499798BF-A9CE-329E-378E-71FD2E4C8F6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CD4C72E-E261-4C67-BDDD-F862CFF2B0FF}" type="slidenum">
              <a:rPr lang="id-ID" altLang="en-US" sz="3600" smtClean="0">
                <a:solidFill>
                  <a:srgbClr val="FFFFFF"/>
                </a:solidFill>
              </a:rPr>
              <a:pPr>
                <a:spcBef>
                  <a:spcPct val="0"/>
                </a:spcBef>
                <a:buFontTx/>
                <a:buNone/>
              </a:pPr>
              <a:t>135</a:t>
            </a:fld>
            <a:endParaRPr lang="id-ID" altLang="en-US" sz="3600">
              <a:solidFill>
                <a:srgbClr val="FFFFFF"/>
              </a:solidFill>
            </a:endParaRPr>
          </a:p>
        </p:txBody>
      </p:sp>
      <p:sp>
        <p:nvSpPr>
          <p:cNvPr id="131077" name="Title 1">
            <a:extLst>
              <a:ext uri="{FF2B5EF4-FFF2-40B4-BE49-F238E27FC236}">
                <a16:creationId xmlns:a16="http://schemas.microsoft.com/office/drawing/2014/main" id="{92516A11-5D91-5ACA-7935-4182FE92764F}"/>
              </a:ext>
            </a:extLst>
          </p:cNvPr>
          <p:cNvSpPr>
            <a:spLocks noGrp="1" noChangeArrowheads="1"/>
          </p:cNvSpPr>
          <p:nvPr>
            <p:ph type="title"/>
          </p:nvPr>
        </p:nvSpPr>
        <p:spPr>
          <a:xfrm>
            <a:off x="1652588" y="1709738"/>
            <a:ext cx="6440487" cy="1100137"/>
          </a:xfrm>
        </p:spPr>
        <p:txBody>
          <a:bodyPr>
            <a:normAutofit fontScale="90000"/>
          </a:bodyPr>
          <a:lstStyle/>
          <a:p>
            <a:pPr eaLnBrk="1" hangingPunct="1"/>
            <a:br>
              <a:rPr lang="en-US" altLang="en-US">
                <a:solidFill>
                  <a:srgbClr val="000000"/>
                </a:solidFill>
              </a:rPr>
            </a:br>
            <a:r>
              <a:rPr lang="en-US" altLang="en-US" sz="7300">
                <a:solidFill>
                  <a:srgbClr val="000000"/>
                </a:solidFill>
              </a:rPr>
              <a:t>01</a:t>
            </a:r>
            <a:br>
              <a:rPr lang="en-US" altLang="en-US">
                <a:solidFill>
                  <a:srgbClr val="000000"/>
                </a:solidFill>
              </a:rPr>
            </a:br>
            <a:endParaRPr lang="en-US" altLang="en-US">
              <a:solidFill>
                <a:srgbClr val="000000"/>
              </a:solidFill>
            </a:endParaRPr>
          </a:p>
        </p:txBody>
      </p:sp>
      <p:sp>
        <p:nvSpPr>
          <p:cNvPr id="131078" name="Content Placeholder 2">
            <a:extLst>
              <a:ext uri="{FF2B5EF4-FFF2-40B4-BE49-F238E27FC236}">
                <a16:creationId xmlns:a16="http://schemas.microsoft.com/office/drawing/2014/main" id="{E323EE32-04E3-E65C-045F-6E6DA79D56E9}"/>
              </a:ext>
            </a:extLst>
          </p:cNvPr>
          <p:cNvSpPr>
            <a:spLocks noGrp="1" noChangeArrowheads="1"/>
          </p:cNvSpPr>
          <p:nvPr>
            <p:ph idx="1"/>
          </p:nvPr>
        </p:nvSpPr>
        <p:spPr>
          <a:xfrm>
            <a:off x="184150" y="1376363"/>
            <a:ext cx="8815388" cy="4799012"/>
          </a:xfrm>
        </p:spPr>
        <p:txBody>
          <a:bodyPr/>
          <a:lstStyle/>
          <a:p>
            <a:pPr marL="0" indent="0" eaLnBrk="1" hangingPunct="1">
              <a:buFont typeface="Arial" panose="020B0604020202020204" pitchFamily="34" charset="0"/>
              <a:buNone/>
            </a:pPr>
            <a:r>
              <a:rPr lang="en-US" altLang="en-US"/>
              <a:t>		 </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r>
              <a:rPr lang="en-US" altLang="en-US"/>
              <a:t>		 </a:t>
            </a:r>
            <a:r>
              <a:rPr lang="en-US" altLang="en-US" sz="4800"/>
              <a:t>Satuan Ukuran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Date Placeholder 3">
            <a:extLst>
              <a:ext uri="{FF2B5EF4-FFF2-40B4-BE49-F238E27FC236}">
                <a16:creationId xmlns:a16="http://schemas.microsoft.com/office/drawing/2014/main" id="{346DB930-E098-5ADC-8AAD-2EECEDE5F34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69990AA-4C07-4EBE-9617-17D5664A0F98}"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B22C0733-7943-18E2-6955-C4ECFB0DB0CC}"/>
              </a:ext>
            </a:extLst>
          </p:cNvPr>
          <p:cNvSpPr>
            <a:spLocks noGrp="1"/>
          </p:cNvSpPr>
          <p:nvPr>
            <p:ph type="ftr" sz="quarter" idx="11"/>
          </p:nvPr>
        </p:nvSpPr>
        <p:spPr/>
        <p:txBody>
          <a:bodyPr/>
          <a:lstStyle/>
          <a:p>
            <a:pPr>
              <a:defRPr/>
            </a:pPr>
            <a:r>
              <a:rPr lang="id-ID"/>
              <a:t>Pemrograman Berbasis Objek</a:t>
            </a:r>
          </a:p>
        </p:txBody>
      </p:sp>
      <p:sp>
        <p:nvSpPr>
          <p:cNvPr id="133124" name="Slide Number Placeholder 5">
            <a:extLst>
              <a:ext uri="{FF2B5EF4-FFF2-40B4-BE49-F238E27FC236}">
                <a16:creationId xmlns:a16="http://schemas.microsoft.com/office/drawing/2014/main" id="{E255214C-F89C-A733-BD79-043E3174C46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177848F-41D2-45FE-B686-9FC45BE32A9A}" type="slidenum">
              <a:rPr lang="id-ID" altLang="en-US" sz="3600" smtClean="0">
                <a:solidFill>
                  <a:srgbClr val="FFFFFF"/>
                </a:solidFill>
              </a:rPr>
              <a:pPr>
                <a:spcBef>
                  <a:spcPct val="0"/>
                </a:spcBef>
                <a:buFontTx/>
                <a:buNone/>
              </a:pPr>
              <a:t>136</a:t>
            </a:fld>
            <a:endParaRPr lang="id-ID" altLang="en-US" sz="3600">
              <a:solidFill>
                <a:srgbClr val="FFFFFF"/>
              </a:solidFill>
            </a:endParaRPr>
          </a:p>
        </p:txBody>
      </p:sp>
      <p:sp>
        <p:nvSpPr>
          <p:cNvPr id="133125" name="Title 1">
            <a:extLst>
              <a:ext uri="{FF2B5EF4-FFF2-40B4-BE49-F238E27FC236}">
                <a16:creationId xmlns:a16="http://schemas.microsoft.com/office/drawing/2014/main" id="{F984162B-0B91-34ED-7A75-6EA1E47FFEB7}"/>
              </a:ext>
            </a:extLst>
          </p:cNvPr>
          <p:cNvSpPr>
            <a:spLocks noGrp="1" noChangeArrowheads="1"/>
          </p:cNvSpPr>
          <p:nvPr>
            <p:ph type="title"/>
          </p:nvPr>
        </p:nvSpPr>
        <p:spPr>
          <a:xfrm>
            <a:off x="1652588" y="406400"/>
            <a:ext cx="7346950" cy="854075"/>
          </a:xfrm>
        </p:spPr>
        <p:txBody>
          <a:bodyPr/>
          <a:lstStyle/>
          <a:p>
            <a:pPr eaLnBrk="1" hangingPunct="1"/>
            <a:r>
              <a:rPr lang="en-ID" altLang="en-US" sz="2800">
                <a:solidFill>
                  <a:srgbClr val="000000"/>
                </a:solidFill>
                <a:latin typeface="Nanum Gothic Coding" charset="0"/>
              </a:rPr>
              <a:t>Macam-macam Satuan Ukuran</a:t>
            </a:r>
            <a:endParaRPr lang="en-US" altLang="en-US" sz="2800">
              <a:solidFill>
                <a:srgbClr val="000000"/>
              </a:solidFill>
            </a:endParaRPr>
          </a:p>
        </p:txBody>
      </p:sp>
      <p:sp>
        <p:nvSpPr>
          <p:cNvPr id="133126" name="Content Placeholder 2">
            <a:extLst>
              <a:ext uri="{FF2B5EF4-FFF2-40B4-BE49-F238E27FC236}">
                <a16:creationId xmlns:a16="http://schemas.microsoft.com/office/drawing/2014/main" id="{A429C5F1-848B-27C9-788E-7803561DDFCF}"/>
              </a:ext>
            </a:extLst>
          </p:cNvPr>
          <p:cNvSpPr>
            <a:spLocks noGrp="1" noChangeArrowheads="1"/>
          </p:cNvSpPr>
          <p:nvPr>
            <p:ph idx="1"/>
          </p:nvPr>
        </p:nvSpPr>
        <p:spPr>
          <a:xfrm>
            <a:off x="184150" y="1452563"/>
            <a:ext cx="8815388" cy="4724400"/>
          </a:xfrm>
        </p:spPr>
        <p:txBody>
          <a:bodyPr/>
          <a:lstStyle/>
          <a:p>
            <a:pPr marL="342900" indent="-203200" eaLnBrk="1" hangingPunct="1">
              <a:spcBef>
                <a:spcPct val="0"/>
              </a:spcBef>
            </a:pPr>
            <a:r>
              <a:rPr lang="en-ID" altLang="en-US" sz="1800" b="1">
                <a:solidFill>
                  <a:srgbClr val="000000"/>
                </a:solidFill>
                <a:latin typeface="Dosis" pitchFamily="2" charset="0"/>
              </a:rPr>
              <a:t>px</a:t>
            </a:r>
            <a:r>
              <a:rPr lang="en-ID" altLang="en-US" sz="1800">
                <a:solidFill>
                  <a:srgbClr val="000000"/>
                </a:solidFill>
                <a:latin typeface="Dosis" pitchFamily="2" charset="0"/>
              </a:rPr>
              <a:t> (pixel) : menyesuaikan dengan pixel asli pada layar.</a:t>
            </a:r>
            <a:endParaRPr lang="en-ID" altLang="en-US" sz="1800" b="1">
              <a:solidFill>
                <a:srgbClr val="8E7CC3"/>
              </a:solidFill>
              <a:latin typeface="Dosis" pitchFamily="2" charset="0"/>
            </a:endParaRPr>
          </a:p>
          <a:p>
            <a:pPr marL="342900" indent="-203200" eaLnBrk="1" hangingPunct="1">
              <a:spcBef>
                <a:spcPct val="0"/>
              </a:spcBef>
            </a:pPr>
            <a:r>
              <a:rPr lang="en-ID" altLang="en-US" sz="1800" b="1">
                <a:solidFill>
                  <a:srgbClr val="000000"/>
                </a:solidFill>
                <a:latin typeface="Dosis" pitchFamily="2" charset="0"/>
              </a:rPr>
              <a:t>in</a:t>
            </a:r>
            <a:r>
              <a:rPr lang="en-ID" altLang="en-US" sz="1800">
                <a:solidFill>
                  <a:srgbClr val="000000"/>
                </a:solidFill>
                <a:latin typeface="Dosis" pitchFamily="2" charset="0"/>
              </a:rPr>
              <a:t> (inch) : berdasarkan ukuran fisik dari layar ( 1 inch = 2.54 cm).</a:t>
            </a:r>
            <a:endParaRPr lang="en-ID" altLang="en-US" sz="1800" b="1">
              <a:solidFill>
                <a:srgbClr val="8E7CC3"/>
              </a:solidFill>
              <a:latin typeface="Dosis" pitchFamily="2" charset="0"/>
            </a:endParaRPr>
          </a:p>
          <a:p>
            <a:pPr marL="342900" indent="-203200" eaLnBrk="1" hangingPunct="1">
              <a:spcBef>
                <a:spcPct val="0"/>
              </a:spcBef>
            </a:pPr>
            <a:r>
              <a:rPr lang="en-ID" altLang="en-US" sz="1800" b="1">
                <a:solidFill>
                  <a:srgbClr val="000000"/>
                </a:solidFill>
                <a:latin typeface="Dosis" pitchFamily="2" charset="0"/>
              </a:rPr>
              <a:t>mm</a:t>
            </a:r>
            <a:r>
              <a:rPr lang="en-ID" altLang="en-US" sz="1800">
                <a:solidFill>
                  <a:srgbClr val="000000"/>
                </a:solidFill>
                <a:latin typeface="Dosis" pitchFamily="2" charset="0"/>
              </a:rPr>
              <a:t> (millimeter) : berdasarkan ukuran fisik dari layar.</a:t>
            </a:r>
            <a:endParaRPr lang="en-ID" altLang="en-US" sz="1800" b="1">
              <a:solidFill>
                <a:srgbClr val="8E7CC3"/>
              </a:solidFill>
              <a:latin typeface="Dosis" pitchFamily="2" charset="0"/>
            </a:endParaRPr>
          </a:p>
          <a:p>
            <a:pPr marL="342900" indent="-203200" eaLnBrk="1" hangingPunct="1">
              <a:spcBef>
                <a:spcPct val="0"/>
              </a:spcBef>
            </a:pPr>
            <a:r>
              <a:rPr lang="en-ID" altLang="en-US" sz="1800" b="1">
                <a:solidFill>
                  <a:srgbClr val="000000"/>
                </a:solidFill>
                <a:latin typeface="Dosis" pitchFamily="2" charset="0"/>
              </a:rPr>
              <a:t>pt</a:t>
            </a:r>
            <a:r>
              <a:rPr lang="en-ID" altLang="en-US" sz="1800">
                <a:solidFill>
                  <a:srgbClr val="000000"/>
                </a:solidFill>
                <a:latin typeface="Dosis" pitchFamily="2" charset="0"/>
              </a:rPr>
              <a:t> (point) : biasanya digunakan untuk ukuran font. Masing-masing font memiliki ukuran point yang berbeda. ( 1pt biasanya 1/72 inch berdasarkan ukuran fisik dari layar).</a:t>
            </a:r>
            <a:endParaRPr lang="en-ID" altLang="en-US" sz="1800" b="1">
              <a:solidFill>
                <a:srgbClr val="8E7CC3"/>
              </a:solidFill>
              <a:latin typeface="Dosis" pitchFamily="2" charset="0"/>
            </a:endParaRPr>
          </a:p>
          <a:p>
            <a:pPr marL="342900" indent="-203200" eaLnBrk="1" hangingPunct="1">
              <a:spcBef>
                <a:spcPct val="0"/>
              </a:spcBef>
            </a:pPr>
            <a:r>
              <a:rPr lang="en-ID" altLang="en-US" sz="1800" b="1">
                <a:solidFill>
                  <a:srgbClr val="000000"/>
                </a:solidFill>
                <a:latin typeface="Dosis" pitchFamily="2" charset="0"/>
              </a:rPr>
              <a:t>sp</a:t>
            </a:r>
            <a:r>
              <a:rPr lang="en-ID" altLang="en-US" sz="1800">
                <a:solidFill>
                  <a:srgbClr val="000000"/>
                </a:solidFill>
                <a:latin typeface="Dosis" pitchFamily="2" charset="0"/>
              </a:rPr>
              <a:t> (scale-independent pixel) : digunakan untuk vector graphic.</a:t>
            </a:r>
            <a:endParaRPr lang="en-ID" altLang="en-US" sz="1800" b="1">
              <a:solidFill>
                <a:srgbClr val="8E7CC3"/>
              </a:solidFill>
              <a:latin typeface="Dosis" pitchFamily="2" charset="0"/>
            </a:endParaRPr>
          </a:p>
          <a:p>
            <a:pPr marL="342900" indent="-203200" eaLnBrk="1" hangingPunct="1">
              <a:spcBef>
                <a:spcPct val="0"/>
              </a:spcBef>
            </a:pPr>
            <a:r>
              <a:rPr lang="en-ID" altLang="en-US" sz="1800" b="1">
                <a:solidFill>
                  <a:srgbClr val="000000"/>
                </a:solidFill>
                <a:latin typeface="Dosis" pitchFamily="2" charset="0"/>
              </a:rPr>
              <a:t>dp</a:t>
            </a:r>
            <a:r>
              <a:rPr lang="en-ID" altLang="en-US" sz="1800">
                <a:solidFill>
                  <a:srgbClr val="000000"/>
                </a:solidFill>
                <a:latin typeface="Dosis" pitchFamily="2" charset="0"/>
              </a:rPr>
              <a:t> / </a:t>
            </a:r>
            <a:r>
              <a:rPr lang="en-ID" altLang="en-US" sz="1800" b="1">
                <a:solidFill>
                  <a:srgbClr val="000000"/>
                </a:solidFill>
                <a:latin typeface="Dosis" pitchFamily="2" charset="0"/>
              </a:rPr>
              <a:t>dip</a:t>
            </a:r>
            <a:r>
              <a:rPr lang="en-ID" altLang="en-US" sz="1800">
                <a:solidFill>
                  <a:srgbClr val="000000"/>
                </a:solidFill>
                <a:latin typeface="Dosis" pitchFamily="2" charset="0"/>
              </a:rPr>
              <a:t> (density-independent pixel) : digunakan untuk raster/jpg graphic.</a:t>
            </a:r>
            <a:endParaRPr lang="en-ID" altLang="en-US" sz="1800" b="1">
              <a:solidFill>
                <a:srgbClr val="8E7CC3"/>
              </a:solidFill>
              <a:latin typeface="Dosis" pitchFamily="2" charset="0"/>
            </a:endParaRPr>
          </a:p>
          <a:p>
            <a:pPr marL="342900" indent="-203200" eaLnBrk="1" hangingPunct="1">
              <a:spcBef>
                <a:spcPct val="0"/>
              </a:spcBef>
              <a:buClr>
                <a:srgbClr val="A5A5A5"/>
              </a:buClr>
              <a:buSzPts val="1400"/>
              <a:buFont typeface="Arial" panose="020B0604020202020204" pitchFamily="34" charset="0"/>
              <a:buChar char="●"/>
            </a:pPr>
            <a:endParaRPr lang="en-US"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Date Placeholder 3">
            <a:extLst>
              <a:ext uri="{FF2B5EF4-FFF2-40B4-BE49-F238E27FC236}">
                <a16:creationId xmlns:a16="http://schemas.microsoft.com/office/drawing/2014/main" id="{BBA223D9-C77C-816E-CBCD-32BC9549A6E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3350B67-7381-4F56-BABA-29E731EEE0B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E7B332BB-F5E1-DB23-9D1D-5AC617E5E4C9}"/>
              </a:ext>
            </a:extLst>
          </p:cNvPr>
          <p:cNvSpPr>
            <a:spLocks noGrp="1"/>
          </p:cNvSpPr>
          <p:nvPr>
            <p:ph type="ftr" sz="quarter" idx="11"/>
          </p:nvPr>
        </p:nvSpPr>
        <p:spPr/>
        <p:txBody>
          <a:bodyPr/>
          <a:lstStyle/>
          <a:p>
            <a:pPr>
              <a:defRPr/>
            </a:pPr>
            <a:r>
              <a:rPr lang="id-ID"/>
              <a:t>Pemrograman Berbasis Objek</a:t>
            </a:r>
          </a:p>
        </p:txBody>
      </p:sp>
      <p:sp>
        <p:nvSpPr>
          <p:cNvPr id="134148" name="Slide Number Placeholder 5">
            <a:extLst>
              <a:ext uri="{FF2B5EF4-FFF2-40B4-BE49-F238E27FC236}">
                <a16:creationId xmlns:a16="http://schemas.microsoft.com/office/drawing/2014/main" id="{185B2355-053E-EE29-AAF0-226FB0F51CF9}"/>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D6E7494-2391-4CCF-8038-4FE9BFA89076}" type="slidenum">
              <a:rPr lang="id-ID" altLang="en-US" sz="3600" smtClean="0">
                <a:solidFill>
                  <a:srgbClr val="FFFFFF"/>
                </a:solidFill>
              </a:rPr>
              <a:pPr>
                <a:spcBef>
                  <a:spcPct val="0"/>
                </a:spcBef>
                <a:buFontTx/>
                <a:buNone/>
              </a:pPr>
              <a:t>137</a:t>
            </a:fld>
            <a:endParaRPr lang="id-ID" altLang="en-US" sz="3600">
              <a:solidFill>
                <a:srgbClr val="FFFFFF"/>
              </a:solidFill>
            </a:endParaRPr>
          </a:p>
        </p:txBody>
      </p:sp>
      <p:sp>
        <p:nvSpPr>
          <p:cNvPr id="134149" name="Title 1">
            <a:extLst>
              <a:ext uri="{FF2B5EF4-FFF2-40B4-BE49-F238E27FC236}">
                <a16:creationId xmlns:a16="http://schemas.microsoft.com/office/drawing/2014/main" id="{A314DAF4-DC04-0DF2-9823-2A2F1700C48C}"/>
              </a:ext>
            </a:extLst>
          </p:cNvPr>
          <p:cNvSpPr>
            <a:spLocks noGrp="1" noChangeArrowheads="1"/>
          </p:cNvSpPr>
          <p:nvPr>
            <p:ph type="title"/>
          </p:nvPr>
        </p:nvSpPr>
        <p:spPr>
          <a:xfrm>
            <a:off x="1652588" y="1709738"/>
            <a:ext cx="6440487" cy="1100137"/>
          </a:xfrm>
        </p:spPr>
        <p:txBody>
          <a:bodyPr>
            <a:normAutofit fontScale="90000"/>
          </a:bodyPr>
          <a:lstStyle/>
          <a:p>
            <a:pPr eaLnBrk="1" hangingPunct="1"/>
            <a:br>
              <a:rPr lang="en-US" altLang="en-US">
                <a:solidFill>
                  <a:srgbClr val="000000"/>
                </a:solidFill>
              </a:rPr>
            </a:br>
            <a:r>
              <a:rPr lang="en-US" altLang="en-US" sz="7300">
                <a:solidFill>
                  <a:srgbClr val="000000"/>
                </a:solidFill>
              </a:rPr>
              <a:t>02</a:t>
            </a:r>
            <a:br>
              <a:rPr lang="en-US" altLang="en-US">
                <a:solidFill>
                  <a:srgbClr val="000000"/>
                </a:solidFill>
              </a:rPr>
            </a:br>
            <a:endParaRPr lang="en-US" altLang="en-US">
              <a:solidFill>
                <a:srgbClr val="000000"/>
              </a:solidFill>
            </a:endParaRPr>
          </a:p>
        </p:txBody>
      </p:sp>
      <p:sp>
        <p:nvSpPr>
          <p:cNvPr id="134150" name="Content Placeholder 2">
            <a:extLst>
              <a:ext uri="{FF2B5EF4-FFF2-40B4-BE49-F238E27FC236}">
                <a16:creationId xmlns:a16="http://schemas.microsoft.com/office/drawing/2014/main" id="{51A2591C-C54E-36A3-A383-7D4BDF2FB577}"/>
              </a:ext>
            </a:extLst>
          </p:cNvPr>
          <p:cNvSpPr>
            <a:spLocks noGrp="1" noChangeArrowheads="1"/>
          </p:cNvSpPr>
          <p:nvPr>
            <p:ph idx="1"/>
          </p:nvPr>
        </p:nvSpPr>
        <p:spPr>
          <a:xfrm>
            <a:off x="184150" y="1320800"/>
            <a:ext cx="8815388" cy="4856163"/>
          </a:xfrm>
        </p:spPr>
        <p:txBody>
          <a:bodyPr/>
          <a:lstStyle/>
          <a:p>
            <a:pPr marL="0" indent="0" eaLnBrk="1" hangingPunct="1">
              <a:buFont typeface="Arial" panose="020B0604020202020204" pitchFamily="34" charset="0"/>
              <a:buNone/>
            </a:pPr>
            <a:r>
              <a:rPr lang="en-US" altLang="en-US"/>
              <a:t>		 </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r>
              <a:rPr lang="en-US" altLang="en-US"/>
              <a:t>		 </a:t>
            </a:r>
            <a:r>
              <a:rPr lang="en-US" altLang="en-US" sz="4800"/>
              <a:t>Satuan Dp &amp; Sp?</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Date Placeholder 3">
            <a:extLst>
              <a:ext uri="{FF2B5EF4-FFF2-40B4-BE49-F238E27FC236}">
                <a16:creationId xmlns:a16="http://schemas.microsoft.com/office/drawing/2014/main" id="{A86B287B-98C2-396C-9B95-7FF3401A88D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F41BDDD-E095-40A7-80D4-F680ACC2DC45}"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ACA0D1A6-38F5-9802-FAC5-5FC1C933CBBF}"/>
              </a:ext>
            </a:extLst>
          </p:cNvPr>
          <p:cNvSpPr>
            <a:spLocks noGrp="1"/>
          </p:cNvSpPr>
          <p:nvPr>
            <p:ph type="ftr" sz="quarter" idx="11"/>
          </p:nvPr>
        </p:nvSpPr>
        <p:spPr/>
        <p:txBody>
          <a:bodyPr/>
          <a:lstStyle/>
          <a:p>
            <a:pPr>
              <a:defRPr/>
            </a:pPr>
            <a:r>
              <a:rPr lang="id-ID"/>
              <a:t>Pemrograman Berbasis Objek</a:t>
            </a:r>
          </a:p>
        </p:txBody>
      </p:sp>
      <p:sp>
        <p:nvSpPr>
          <p:cNvPr id="136196" name="Slide Number Placeholder 5">
            <a:extLst>
              <a:ext uri="{FF2B5EF4-FFF2-40B4-BE49-F238E27FC236}">
                <a16:creationId xmlns:a16="http://schemas.microsoft.com/office/drawing/2014/main" id="{D2CA0074-5264-98B6-7FB8-6A2CF76741F6}"/>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957A867-184C-4805-BC73-A57D7EFF8914}" type="slidenum">
              <a:rPr lang="id-ID" altLang="en-US" sz="3600" smtClean="0">
                <a:solidFill>
                  <a:srgbClr val="FFFFFF"/>
                </a:solidFill>
              </a:rPr>
              <a:pPr>
                <a:spcBef>
                  <a:spcPct val="0"/>
                </a:spcBef>
                <a:buFontTx/>
                <a:buNone/>
              </a:pPr>
              <a:t>138</a:t>
            </a:fld>
            <a:endParaRPr lang="id-ID" altLang="en-US" sz="3600">
              <a:solidFill>
                <a:srgbClr val="FFFFFF"/>
              </a:solidFill>
            </a:endParaRPr>
          </a:p>
        </p:txBody>
      </p:sp>
      <p:sp>
        <p:nvSpPr>
          <p:cNvPr id="136197" name="Title 1">
            <a:extLst>
              <a:ext uri="{FF2B5EF4-FFF2-40B4-BE49-F238E27FC236}">
                <a16:creationId xmlns:a16="http://schemas.microsoft.com/office/drawing/2014/main" id="{8F341835-05E5-E01D-C012-69A695B7FE45}"/>
              </a:ext>
            </a:extLst>
          </p:cNvPr>
          <p:cNvSpPr>
            <a:spLocks noGrp="1" noChangeArrowheads="1"/>
          </p:cNvSpPr>
          <p:nvPr>
            <p:ph type="title"/>
          </p:nvPr>
        </p:nvSpPr>
        <p:spPr>
          <a:xfrm>
            <a:off x="1652588" y="406400"/>
            <a:ext cx="7346950" cy="854075"/>
          </a:xfrm>
        </p:spPr>
        <p:txBody>
          <a:bodyPr/>
          <a:lstStyle/>
          <a:p>
            <a:pPr eaLnBrk="1" hangingPunct="1"/>
            <a:r>
              <a:rPr lang="en-ID" altLang="en-US" sz="2800">
                <a:solidFill>
                  <a:srgbClr val="000000"/>
                </a:solidFill>
                <a:latin typeface="Nanum Gothic Coding" charset="0"/>
              </a:rPr>
              <a:t>Satuan Dp &amp; Sp</a:t>
            </a:r>
            <a:endParaRPr lang="en-US" altLang="en-US" sz="2800">
              <a:solidFill>
                <a:srgbClr val="000000"/>
              </a:solidFill>
            </a:endParaRPr>
          </a:p>
        </p:txBody>
      </p:sp>
      <p:sp>
        <p:nvSpPr>
          <p:cNvPr id="3" name="Content Placeholder 2">
            <a:extLst>
              <a:ext uri="{FF2B5EF4-FFF2-40B4-BE49-F238E27FC236}">
                <a16:creationId xmlns:a16="http://schemas.microsoft.com/office/drawing/2014/main" id="{09CE3BAF-7BE7-2F3E-C871-6C748180FDFB}"/>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ID" sz="1800">
                <a:ln w="9525" cap="flat" cmpd="sng" algn="ctr">
                  <a:noFill/>
                  <a:prstDash val="solid"/>
                  <a:round/>
                  <a:headEnd type="none" w="med" len="med"/>
                  <a:tailEnd type="none" w="med" len="med"/>
                </a:ln>
                <a:solidFill>
                  <a:srgbClr val="000000"/>
                </a:solidFill>
                <a:latin typeface="Nanum Gothic Coding"/>
              </a:rPr>
              <a:t>Dp (Density-independent Pixel)</a:t>
            </a:r>
            <a:endParaRPr lang="en-ID"/>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Sebuah unit abstrak yang didasarkan dari kepadatan fisik (density) suatu layar.</a:t>
            </a:r>
            <a:endParaRPr lang="en-ID" sz="1800">
              <a:solidFill>
                <a:srgbClr val="8E7CC3"/>
              </a:solidFill>
              <a:latin typeface="Dosis" panose="020F0502020204030204" pitchFamily="2" charset="0"/>
            </a:endParaRPr>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Dp relatif pada layar berukuran 160dpi, sehingga satu dp adalah satu pixel pada layar ber-density 160dpi.</a:t>
            </a:r>
            <a:endParaRPr lang="en-ID" sz="1800">
              <a:solidFill>
                <a:srgbClr val="8E7CC3"/>
              </a:solidFill>
              <a:latin typeface="Dosis" panose="020F0502020204030204" pitchFamily="2" charset="0"/>
            </a:endParaRPr>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Rasio dari dp/pixel akan berubah sesuai dengan screen density, namun tidak selalu harus berbanding lurus.</a:t>
            </a:r>
            <a:endParaRPr lang="en-ID" sz="1800">
              <a:solidFill>
                <a:srgbClr val="8E7CC3"/>
              </a:solidFill>
              <a:latin typeface="Dosis" panose="020F0502020204030204" pitchFamily="2" charset="0"/>
            </a:endParaRPr>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Satuan </a:t>
            </a:r>
            <a:r>
              <a:rPr lang="en-ID" sz="1800" b="1">
                <a:ln w="9525" cap="flat" cmpd="sng" algn="ctr">
                  <a:noFill/>
                  <a:prstDash val="solid"/>
                  <a:round/>
                  <a:headEnd type="none" w="med" len="med"/>
                  <a:tailEnd type="none" w="med" len="med"/>
                </a:ln>
                <a:solidFill>
                  <a:srgbClr val="000000"/>
                </a:solidFill>
                <a:latin typeface="Dosis" panose="020F0502020204030204" pitchFamily="2" charset="0"/>
              </a:rPr>
              <a:t>dp</a:t>
            </a:r>
            <a:r>
              <a:rPr lang="en-ID" sz="1800">
                <a:ln w="9525" cap="flat" cmpd="sng" algn="ctr">
                  <a:noFill/>
                  <a:prstDash val="solid"/>
                  <a:round/>
                  <a:headEnd type="none" w="med" len="med"/>
                  <a:tailEnd type="none" w="med" len="med"/>
                </a:ln>
                <a:solidFill>
                  <a:srgbClr val="000000"/>
                </a:solidFill>
                <a:latin typeface="Dosis" panose="020F0502020204030204" pitchFamily="2" charset="0"/>
              </a:rPr>
              <a:t> dan </a:t>
            </a:r>
            <a:r>
              <a:rPr lang="en-ID" sz="1800" b="1">
                <a:ln w="9525" cap="flat" cmpd="sng" algn="ctr">
                  <a:noFill/>
                  <a:prstDash val="solid"/>
                  <a:round/>
                  <a:headEnd type="none" w="med" len="med"/>
                  <a:tailEnd type="none" w="med" len="med"/>
                </a:ln>
                <a:solidFill>
                  <a:srgbClr val="000000"/>
                </a:solidFill>
                <a:latin typeface="Dosis" panose="020F0502020204030204" pitchFamily="2" charset="0"/>
              </a:rPr>
              <a:t>dip</a:t>
            </a:r>
            <a:r>
              <a:rPr lang="en-ID" sz="1800">
                <a:ln w="9525" cap="flat" cmpd="sng" algn="ctr">
                  <a:noFill/>
                  <a:prstDash val="solid"/>
                  <a:round/>
                  <a:headEnd type="none" w="med" len="med"/>
                  <a:tailEnd type="none" w="med" len="med"/>
                </a:ln>
                <a:solidFill>
                  <a:srgbClr val="000000"/>
                </a:solidFill>
                <a:latin typeface="Dosis" panose="020F0502020204030204" pitchFamily="2" charset="0"/>
              </a:rPr>
              <a:t> memiliki makna sama. Namun disarankan untuk menggunakan </a:t>
            </a:r>
            <a:r>
              <a:rPr lang="en-ID" sz="1800" b="1">
                <a:ln w="9525" cap="flat" cmpd="sng" algn="ctr">
                  <a:noFill/>
                  <a:prstDash val="solid"/>
                  <a:round/>
                  <a:headEnd type="none" w="med" len="med"/>
                  <a:tailEnd type="none" w="med" len="med"/>
                </a:ln>
                <a:solidFill>
                  <a:srgbClr val="000000"/>
                </a:solidFill>
                <a:latin typeface="Dosis" panose="020F0502020204030204" pitchFamily="2" charset="0"/>
              </a:rPr>
              <a:t>dp</a:t>
            </a:r>
            <a:r>
              <a:rPr lang="en-ID" sz="1800">
                <a:ln w="9525" cap="flat" cmpd="sng" algn="ctr">
                  <a:noFill/>
                  <a:prstDash val="solid"/>
                  <a:round/>
                  <a:headEnd type="none" w="med" len="med"/>
                  <a:tailEnd type="none" w="med" len="med"/>
                </a:ln>
                <a:solidFill>
                  <a:srgbClr val="000000"/>
                </a:solidFill>
                <a:latin typeface="Dosis" panose="020F0502020204030204" pitchFamily="2" charset="0"/>
              </a:rPr>
              <a:t> agar konsisten dengan </a:t>
            </a:r>
            <a:r>
              <a:rPr lang="en-ID" sz="1800" b="1">
                <a:ln w="9525" cap="flat" cmpd="sng" algn="ctr">
                  <a:noFill/>
                  <a:prstDash val="solid"/>
                  <a:round/>
                  <a:headEnd type="none" w="med" len="med"/>
                  <a:tailEnd type="none" w="med" len="med"/>
                </a:ln>
                <a:solidFill>
                  <a:srgbClr val="000000"/>
                </a:solidFill>
                <a:latin typeface="Dosis" panose="020F0502020204030204" pitchFamily="2" charset="0"/>
              </a:rPr>
              <a:t>sp</a:t>
            </a:r>
            <a:r>
              <a:rPr lang="en-ID" sz="1800">
                <a:ln w="9525" cap="flat" cmpd="sng" algn="ctr">
                  <a:noFill/>
                  <a:prstDash val="solid"/>
                  <a:round/>
                  <a:headEnd type="none" w="med" len="med"/>
                  <a:tailEnd type="none" w="med" len="med"/>
                </a:ln>
                <a:solidFill>
                  <a:srgbClr val="000000"/>
                </a:solidFill>
                <a:latin typeface="Dosis" panose="020F0502020204030204" pitchFamily="2" charset="0"/>
              </a:rPr>
              <a:t>.</a:t>
            </a:r>
            <a:endParaRPr lang="en-ID" sz="1800">
              <a:solidFill>
                <a:srgbClr val="8E7CC3"/>
              </a:solidFill>
              <a:latin typeface="Dosis" panose="020F0502020204030204" pitchFamily="2" charset="0"/>
            </a:endParaRPr>
          </a:p>
          <a:p>
            <a:pPr eaLnBrk="1" fontAlgn="auto" hangingPunct="1">
              <a:buFont typeface="Arial" pitchFamily="34"/>
              <a:buChar char="•"/>
              <a:defRPr/>
            </a:pPr>
            <a:r>
              <a:rPr lang="en-ID" sz="1800">
                <a:ln w="9525" cap="flat" cmpd="sng" algn="ctr">
                  <a:noFill/>
                  <a:prstDash val="solid"/>
                  <a:round/>
                  <a:headEnd type="none" w="med" len="med"/>
                  <a:tailEnd type="none" w="med" len="med"/>
                </a:ln>
                <a:solidFill>
                  <a:srgbClr val="000000"/>
                </a:solidFill>
                <a:latin typeface="Nanum Gothic Coding"/>
              </a:rPr>
              <a:t>Sp (Scale-independent Pixel)</a:t>
            </a:r>
            <a:endParaRPr lang="en-ID"/>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Seperti satuan </a:t>
            </a:r>
            <a:r>
              <a:rPr lang="en-ID" sz="1800" b="1">
                <a:ln w="9525" cap="flat" cmpd="sng" algn="ctr">
                  <a:noFill/>
                  <a:prstDash val="solid"/>
                  <a:round/>
                  <a:headEnd type="none" w="med" len="med"/>
                  <a:tailEnd type="none" w="med" len="med"/>
                </a:ln>
                <a:solidFill>
                  <a:srgbClr val="000000"/>
                </a:solidFill>
                <a:latin typeface="Dosis" panose="020F0502020204030204" pitchFamily="2" charset="0"/>
              </a:rPr>
              <a:t>dp</a:t>
            </a:r>
            <a:r>
              <a:rPr lang="en-ID" sz="1800">
                <a:ln w="9525" cap="flat" cmpd="sng" algn="ctr">
                  <a:noFill/>
                  <a:prstDash val="solid"/>
                  <a:round/>
                  <a:headEnd type="none" w="med" len="med"/>
                  <a:tailEnd type="none" w="med" len="med"/>
                </a:ln>
                <a:solidFill>
                  <a:srgbClr val="000000"/>
                </a:solidFill>
                <a:latin typeface="Dosis" panose="020F0502020204030204" pitchFamily="2" charset="0"/>
              </a:rPr>
              <a:t>, namun satuan ukuran ini besarnya disesuaikan mengikuti ukuran font pada preferensi device pengguna.</a:t>
            </a:r>
            <a:endParaRPr lang="en-ID" sz="1800">
              <a:solidFill>
                <a:srgbClr val="8E7CC3"/>
              </a:solidFill>
              <a:latin typeface="Dosis" panose="020F0502020204030204" pitchFamily="2" charset="0"/>
            </a:endParaRPr>
          </a:p>
          <a:p>
            <a:pPr marL="342900" indent="-203200" eaLnBrk="1" fontAlgn="auto" hangingPunct="1">
              <a:spcBef>
                <a:spcPct val="0"/>
              </a:spcBef>
              <a:buClr>
                <a:srgbClr val="A5A5A5"/>
              </a:buClr>
              <a:buSzPts val="1400"/>
              <a:buFont typeface="Arial" pitchFamily="34"/>
              <a:buChar char="●"/>
              <a:defRPr/>
            </a:pPr>
            <a:endParaRPr lang="en-US"/>
          </a:p>
          <a:p>
            <a:pPr marL="139700" indent="0" eaLnBrk="1" fontAlgn="auto" hangingPunct="1">
              <a:spcBef>
                <a:spcPct val="0"/>
              </a:spcBef>
              <a:buClr>
                <a:srgbClr val="A5A5A5"/>
              </a:buClr>
              <a:buSzPts val="1400"/>
              <a:buFont typeface="Arial" pitchFamily="34"/>
              <a:buNone/>
              <a:defRPr/>
            </a:pP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Date Placeholder 3">
            <a:extLst>
              <a:ext uri="{FF2B5EF4-FFF2-40B4-BE49-F238E27FC236}">
                <a16:creationId xmlns:a16="http://schemas.microsoft.com/office/drawing/2014/main" id="{6432E649-63E7-07B0-A9BA-4CA23ADD141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E046DC2-20B8-4F30-A2E1-70EE80FD112A}"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97C866A6-FFD1-CEED-3098-0F61D5885177}"/>
              </a:ext>
            </a:extLst>
          </p:cNvPr>
          <p:cNvSpPr>
            <a:spLocks noGrp="1"/>
          </p:cNvSpPr>
          <p:nvPr>
            <p:ph type="ftr" sz="quarter" idx="11"/>
          </p:nvPr>
        </p:nvSpPr>
        <p:spPr/>
        <p:txBody>
          <a:bodyPr/>
          <a:lstStyle/>
          <a:p>
            <a:pPr>
              <a:defRPr/>
            </a:pPr>
            <a:r>
              <a:rPr lang="id-ID"/>
              <a:t>Pemrograman Berbasis Objek</a:t>
            </a:r>
          </a:p>
        </p:txBody>
      </p:sp>
      <p:sp>
        <p:nvSpPr>
          <p:cNvPr id="137220" name="Slide Number Placeholder 5">
            <a:extLst>
              <a:ext uri="{FF2B5EF4-FFF2-40B4-BE49-F238E27FC236}">
                <a16:creationId xmlns:a16="http://schemas.microsoft.com/office/drawing/2014/main" id="{E9542DDA-AD77-26A7-5FA4-9A5052F060E3}"/>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4CD7B25-09A1-4038-A960-CB09F92F7487}" type="slidenum">
              <a:rPr lang="id-ID" altLang="en-US" sz="3600" smtClean="0">
                <a:solidFill>
                  <a:srgbClr val="FFFFFF"/>
                </a:solidFill>
              </a:rPr>
              <a:pPr>
                <a:spcBef>
                  <a:spcPct val="0"/>
                </a:spcBef>
                <a:buFontTx/>
                <a:buNone/>
              </a:pPr>
              <a:t>139</a:t>
            </a:fld>
            <a:endParaRPr lang="id-ID" altLang="en-US" sz="3600">
              <a:solidFill>
                <a:srgbClr val="FFFFFF"/>
              </a:solidFill>
            </a:endParaRPr>
          </a:p>
        </p:txBody>
      </p:sp>
      <p:sp>
        <p:nvSpPr>
          <p:cNvPr id="137221" name="Title 1">
            <a:extLst>
              <a:ext uri="{FF2B5EF4-FFF2-40B4-BE49-F238E27FC236}">
                <a16:creationId xmlns:a16="http://schemas.microsoft.com/office/drawing/2014/main" id="{970B2E9A-4B20-CC7B-8276-ED7FDFFBFC73}"/>
              </a:ext>
            </a:extLst>
          </p:cNvPr>
          <p:cNvSpPr>
            <a:spLocks noGrp="1" noChangeArrowheads="1"/>
          </p:cNvSpPr>
          <p:nvPr>
            <p:ph type="title"/>
          </p:nvPr>
        </p:nvSpPr>
        <p:spPr>
          <a:xfrm>
            <a:off x="1652588" y="1709738"/>
            <a:ext cx="6440487" cy="1100137"/>
          </a:xfrm>
        </p:spPr>
        <p:txBody>
          <a:bodyPr>
            <a:normAutofit fontScale="90000"/>
          </a:bodyPr>
          <a:lstStyle/>
          <a:p>
            <a:pPr eaLnBrk="1" hangingPunct="1"/>
            <a:br>
              <a:rPr lang="en-US" altLang="en-US">
                <a:solidFill>
                  <a:srgbClr val="000000"/>
                </a:solidFill>
              </a:rPr>
            </a:br>
            <a:r>
              <a:rPr lang="en-US" altLang="en-US" sz="7300">
                <a:solidFill>
                  <a:srgbClr val="000000"/>
                </a:solidFill>
              </a:rPr>
              <a:t>03</a:t>
            </a:r>
            <a:br>
              <a:rPr lang="en-US" altLang="en-US">
                <a:solidFill>
                  <a:srgbClr val="000000"/>
                </a:solidFill>
              </a:rPr>
            </a:br>
            <a:endParaRPr lang="en-US" altLang="en-US">
              <a:solidFill>
                <a:srgbClr val="000000"/>
              </a:solidFill>
            </a:endParaRPr>
          </a:p>
        </p:txBody>
      </p:sp>
      <p:sp>
        <p:nvSpPr>
          <p:cNvPr id="137222" name="Content Placeholder 2">
            <a:extLst>
              <a:ext uri="{FF2B5EF4-FFF2-40B4-BE49-F238E27FC236}">
                <a16:creationId xmlns:a16="http://schemas.microsoft.com/office/drawing/2014/main" id="{815510D4-9416-6F14-656E-59ED200CFEFB}"/>
              </a:ext>
            </a:extLst>
          </p:cNvPr>
          <p:cNvSpPr>
            <a:spLocks noGrp="1" noChangeArrowheads="1"/>
          </p:cNvSpPr>
          <p:nvPr>
            <p:ph idx="1"/>
          </p:nvPr>
        </p:nvSpPr>
        <p:spPr>
          <a:xfrm>
            <a:off x="184150" y="1295400"/>
            <a:ext cx="8815388" cy="4881563"/>
          </a:xfrm>
        </p:spPr>
        <p:txBody>
          <a:bodyPr/>
          <a:lstStyle/>
          <a:p>
            <a:pPr marL="0" indent="0" eaLnBrk="1" hangingPunct="1">
              <a:buFont typeface="Arial" panose="020B0604020202020204" pitchFamily="34" charset="0"/>
              <a:buNone/>
            </a:pPr>
            <a:r>
              <a:rPr lang="en-US" altLang="en-US"/>
              <a:t>		 </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algn="ctr" eaLnBrk="1" hangingPunct="1">
              <a:buFont typeface="Arial" panose="020B0604020202020204" pitchFamily="34" charset="0"/>
              <a:buNone/>
            </a:pPr>
            <a:r>
              <a:rPr lang="en-US" altLang="en-US" sz="4800"/>
              <a:t>Match Parent &amp; wrap  Content?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Mengenal Pemrograman Mobile</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lvl="0" indent="0" algn="l" rtl="0">
              <a:spcBef>
                <a:spcPts val="1000"/>
              </a:spcBef>
              <a:spcAft>
                <a:spcPts val="0"/>
              </a:spcAft>
              <a:buClr>
                <a:schemeClr val="dk1"/>
              </a:buClr>
              <a:buSzPts val="1100"/>
              <a:buFont typeface="Arial"/>
              <a:buNone/>
            </a:pPr>
            <a:r>
              <a:rPr lang="en-US" sz="3200" dirty="0" err="1">
                <a:latin typeface="Nanum Gothic Coding"/>
                <a:ea typeface="Nanum Gothic Coding"/>
                <a:cs typeface="Nanum Gothic Coding"/>
                <a:sym typeface="Nanum Gothic Coding"/>
              </a:rPr>
              <a:t>Topik</a:t>
            </a:r>
            <a:r>
              <a:rPr lang="en-US" sz="3200" dirty="0">
                <a:latin typeface="Nanum Gothic Coding"/>
                <a:ea typeface="Nanum Gothic Coding"/>
                <a:cs typeface="Nanum Gothic Coding"/>
                <a:sym typeface="Nanum Gothic Coding"/>
              </a:rPr>
              <a:t> </a:t>
            </a:r>
            <a:r>
              <a:rPr lang="en-US" sz="3200" dirty="0" err="1">
                <a:latin typeface="Nanum Gothic Coding"/>
                <a:ea typeface="Nanum Gothic Coding"/>
                <a:cs typeface="Nanum Gothic Coding"/>
                <a:sym typeface="Nanum Gothic Coding"/>
              </a:rPr>
              <a:t>Pembahasan</a:t>
            </a:r>
            <a:endParaRPr lang="en-US" sz="3200" dirty="0">
              <a:latin typeface="Nanum Gothic Coding"/>
              <a:ea typeface="Nanum Gothic Coding"/>
              <a:cs typeface="Nanum Gothic Coding"/>
              <a:sym typeface="Nanum Gothic Coding"/>
            </a:endParaRPr>
          </a:p>
          <a:p>
            <a:pPr marL="342900" lvl="0" indent="-203200" algn="l" rtl="0">
              <a:spcBef>
                <a:spcPts val="0"/>
              </a:spcBef>
              <a:spcAft>
                <a:spcPts val="0"/>
              </a:spcAft>
              <a:buClr>
                <a:schemeClr val="accent3"/>
              </a:buClr>
              <a:buSzPts val="1400"/>
              <a:buChar char="●"/>
            </a:pPr>
            <a:r>
              <a:rPr lang="en-US" dirty="0" err="1"/>
              <a:t>Apa</a:t>
            </a:r>
            <a:r>
              <a:rPr lang="en-US" dirty="0"/>
              <a:t> </a:t>
            </a:r>
            <a:r>
              <a:rPr lang="en-US" dirty="0" err="1"/>
              <a:t>itu</a:t>
            </a:r>
            <a:r>
              <a:rPr lang="en-US" dirty="0"/>
              <a:t> </a:t>
            </a:r>
            <a:r>
              <a:rPr lang="en-US" dirty="0" err="1"/>
              <a:t>Pemrograman</a:t>
            </a:r>
            <a:r>
              <a:rPr lang="en-US" dirty="0"/>
              <a:t> Mobile</a:t>
            </a:r>
          </a:p>
          <a:p>
            <a:pPr marL="342900" lvl="0" indent="-203200" algn="l" rtl="0">
              <a:spcBef>
                <a:spcPts val="0"/>
              </a:spcBef>
              <a:spcAft>
                <a:spcPts val="0"/>
              </a:spcAft>
              <a:buClr>
                <a:schemeClr val="accent3"/>
              </a:buClr>
              <a:buSzPts val="1400"/>
              <a:buChar char="●"/>
            </a:pPr>
            <a:r>
              <a:rPr lang="en-US" dirty="0" err="1"/>
              <a:t>Jenis</a:t>
            </a:r>
            <a:r>
              <a:rPr lang="en-US" dirty="0"/>
              <a:t> </a:t>
            </a:r>
            <a:r>
              <a:rPr lang="en-US" dirty="0" err="1"/>
              <a:t>Perangkat</a:t>
            </a:r>
            <a:r>
              <a:rPr lang="en-US" dirty="0"/>
              <a:t> Mobile</a:t>
            </a:r>
          </a:p>
          <a:p>
            <a:pPr marL="342900" lvl="0" indent="-203200" algn="l" rtl="0">
              <a:spcBef>
                <a:spcPts val="0"/>
              </a:spcBef>
              <a:spcAft>
                <a:spcPts val="0"/>
              </a:spcAft>
              <a:buClr>
                <a:schemeClr val="accent3"/>
              </a:buClr>
              <a:buSzPts val="1400"/>
              <a:buChar char="●"/>
            </a:pPr>
            <a:r>
              <a:rPr lang="en-US" dirty="0" err="1"/>
              <a:t>Sistem</a:t>
            </a:r>
            <a:r>
              <a:rPr lang="en-US" dirty="0"/>
              <a:t> </a:t>
            </a:r>
            <a:r>
              <a:rPr lang="en-US" dirty="0" err="1"/>
              <a:t>Operasi</a:t>
            </a:r>
            <a:r>
              <a:rPr lang="en-US" dirty="0"/>
              <a:t> Mobile</a:t>
            </a:r>
          </a:p>
          <a:p>
            <a:pPr marL="342900" lvl="0" indent="-203200" algn="l" rtl="0">
              <a:spcBef>
                <a:spcPts val="0"/>
              </a:spcBef>
              <a:spcAft>
                <a:spcPts val="0"/>
              </a:spcAft>
              <a:buClr>
                <a:schemeClr val="accent3"/>
              </a:buClr>
              <a:buSzPts val="1400"/>
              <a:buChar char="●"/>
            </a:pPr>
            <a:r>
              <a:rPr lang="en-US" dirty="0" err="1"/>
              <a:t>Jenis</a:t>
            </a:r>
            <a:r>
              <a:rPr lang="en-US" dirty="0"/>
              <a:t> Mobile Development ( Native, Hybrid &amp; Mobile Web )</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14</a:t>
            </a:fld>
            <a:endParaRPr lang="id-ID" dirty="0"/>
          </a:p>
        </p:txBody>
      </p:sp>
    </p:spTree>
    <p:extLst>
      <p:ext uri="{BB962C8B-B14F-4D97-AF65-F5344CB8AC3E}">
        <p14:creationId xmlns:p14="http://schemas.microsoft.com/office/powerpoint/2010/main" val="2877230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Date Placeholder 3">
            <a:extLst>
              <a:ext uri="{FF2B5EF4-FFF2-40B4-BE49-F238E27FC236}">
                <a16:creationId xmlns:a16="http://schemas.microsoft.com/office/drawing/2014/main" id="{FC128AC7-53F4-080B-1527-6430B6615CB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AE8C0C1-05FE-46E8-B84A-7A503B97C7E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DB98DF87-ECCE-AE26-E7E8-1F9EC048EC22}"/>
              </a:ext>
            </a:extLst>
          </p:cNvPr>
          <p:cNvSpPr>
            <a:spLocks noGrp="1"/>
          </p:cNvSpPr>
          <p:nvPr>
            <p:ph type="ftr" sz="quarter" idx="11"/>
          </p:nvPr>
        </p:nvSpPr>
        <p:spPr/>
        <p:txBody>
          <a:bodyPr/>
          <a:lstStyle/>
          <a:p>
            <a:pPr>
              <a:defRPr/>
            </a:pPr>
            <a:r>
              <a:rPr lang="id-ID"/>
              <a:t>Pemrograman Berbasis Objek</a:t>
            </a:r>
          </a:p>
        </p:txBody>
      </p:sp>
      <p:sp>
        <p:nvSpPr>
          <p:cNvPr id="139268" name="Slide Number Placeholder 5">
            <a:extLst>
              <a:ext uri="{FF2B5EF4-FFF2-40B4-BE49-F238E27FC236}">
                <a16:creationId xmlns:a16="http://schemas.microsoft.com/office/drawing/2014/main" id="{F751B32D-BD00-53E0-F8E5-F5827608628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B95D22A-2818-412E-BFE6-69BBFC0ABAD6}" type="slidenum">
              <a:rPr lang="id-ID" altLang="en-US" sz="3600" smtClean="0">
                <a:solidFill>
                  <a:srgbClr val="FFFFFF"/>
                </a:solidFill>
              </a:rPr>
              <a:pPr>
                <a:spcBef>
                  <a:spcPct val="0"/>
                </a:spcBef>
                <a:buFontTx/>
                <a:buNone/>
              </a:pPr>
              <a:t>140</a:t>
            </a:fld>
            <a:endParaRPr lang="id-ID" altLang="en-US" sz="3600">
              <a:solidFill>
                <a:srgbClr val="FFFFFF"/>
              </a:solidFill>
            </a:endParaRPr>
          </a:p>
        </p:txBody>
      </p:sp>
      <p:sp>
        <p:nvSpPr>
          <p:cNvPr id="139269" name="Title 1">
            <a:extLst>
              <a:ext uri="{FF2B5EF4-FFF2-40B4-BE49-F238E27FC236}">
                <a16:creationId xmlns:a16="http://schemas.microsoft.com/office/drawing/2014/main" id="{D68C1BF4-7185-A0D3-E97A-2CFFD057EF9C}"/>
              </a:ext>
            </a:extLst>
          </p:cNvPr>
          <p:cNvSpPr>
            <a:spLocks noGrp="1" noChangeArrowheads="1"/>
          </p:cNvSpPr>
          <p:nvPr>
            <p:ph type="title"/>
          </p:nvPr>
        </p:nvSpPr>
        <p:spPr>
          <a:xfrm>
            <a:off x="1652588" y="406400"/>
            <a:ext cx="7346950" cy="854075"/>
          </a:xfrm>
        </p:spPr>
        <p:txBody>
          <a:bodyPr>
            <a:normAutofit fontScale="90000"/>
          </a:bodyPr>
          <a:lstStyle/>
          <a:p>
            <a:pPr eaLnBrk="1" hangingPunct="1"/>
            <a:r>
              <a:rPr lang="en-ID" altLang="en-US" sz="3100">
                <a:solidFill>
                  <a:srgbClr val="000000"/>
                </a:solidFill>
                <a:latin typeface="Nanum Gothic Coding" charset="0"/>
              </a:rPr>
              <a:t>Match Parent &amp; Wrap Content</a:t>
            </a:r>
            <a:br>
              <a:rPr lang="en-ID" altLang="en-US" sz="1400">
                <a:solidFill>
                  <a:srgbClr val="000000"/>
                </a:solidFill>
              </a:rPr>
            </a:br>
            <a:br>
              <a:rPr lang="en-ID" altLang="en-US" sz="1400">
                <a:solidFill>
                  <a:srgbClr val="000000"/>
                </a:solidFill>
              </a:rPr>
            </a:br>
            <a:endParaRPr lang="en-US" altLang="en-US" sz="2800">
              <a:solidFill>
                <a:srgbClr val="000000"/>
              </a:solidFill>
            </a:endParaRPr>
          </a:p>
        </p:txBody>
      </p:sp>
      <p:sp>
        <p:nvSpPr>
          <p:cNvPr id="3" name="Content Placeholder 2">
            <a:extLst>
              <a:ext uri="{FF2B5EF4-FFF2-40B4-BE49-F238E27FC236}">
                <a16:creationId xmlns:a16="http://schemas.microsoft.com/office/drawing/2014/main" id="{A3FBDDBC-CC78-E3AA-364D-769A1C7C81A5}"/>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Selain menggunakan satuan sebelumnya, </a:t>
            </a:r>
            <a:r>
              <a:rPr lang="en-ID" sz="1800" b="1">
                <a:ln w="9525" cap="flat" cmpd="sng" algn="ctr">
                  <a:noFill/>
                  <a:prstDash val="solid"/>
                  <a:round/>
                  <a:headEnd type="none" w="med" len="med"/>
                  <a:tailEnd type="none" w="med" len="med"/>
                </a:ln>
                <a:solidFill>
                  <a:srgbClr val="000000"/>
                </a:solidFill>
                <a:latin typeface="Dosis" panose="020F0502020204030204" pitchFamily="2" charset="0"/>
              </a:rPr>
              <a:t>match_parent</a:t>
            </a:r>
            <a:r>
              <a:rPr lang="en-ID" sz="1800">
                <a:ln w="9525" cap="flat" cmpd="sng" algn="ctr">
                  <a:noFill/>
                  <a:prstDash val="solid"/>
                  <a:round/>
                  <a:headEnd type="none" w="med" len="med"/>
                  <a:tailEnd type="none" w="med" len="med"/>
                </a:ln>
                <a:solidFill>
                  <a:srgbClr val="000000"/>
                </a:solidFill>
                <a:latin typeface="Dosis" panose="020F0502020204030204" pitchFamily="2" charset="0"/>
              </a:rPr>
              <a:t> dan </a:t>
            </a:r>
            <a:r>
              <a:rPr lang="en-ID" sz="1800" b="1">
                <a:ln w="9525" cap="flat" cmpd="sng" algn="ctr">
                  <a:noFill/>
                  <a:prstDash val="solid"/>
                  <a:round/>
                  <a:headEnd type="none" w="med" len="med"/>
                  <a:tailEnd type="none" w="med" len="med"/>
                </a:ln>
                <a:solidFill>
                  <a:srgbClr val="000000"/>
                </a:solidFill>
                <a:latin typeface="Dosis" panose="020F0502020204030204" pitchFamily="2" charset="0"/>
              </a:rPr>
              <a:t>wrap_content</a:t>
            </a:r>
            <a:r>
              <a:rPr lang="en-ID" sz="1800">
                <a:ln w="9525" cap="flat" cmpd="sng" algn="ctr">
                  <a:noFill/>
                  <a:prstDash val="solid"/>
                  <a:round/>
                  <a:headEnd type="none" w="med" len="med"/>
                  <a:tailEnd type="none" w="med" len="med"/>
                </a:ln>
                <a:solidFill>
                  <a:srgbClr val="000000"/>
                </a:solidFill>
                <a:latin typeface="Dosis" panose="020F0502020204030204" pitchFamily="2" charset="0"/>
              </a:rPr>
              <a:t> bisa digunakan untuk memberikan nilai pada saat mengatur tinggi dan lebar layout dan komponen.</a:t>
            </a:r>
            <a:endParaRPr lang="en-ID"/>
          </a:p>
          <a:p>
            <a:pPr eaLnBrk="1" fontAlgn="auto" hangingPunct="1">
              <a:buFont typeface="Arial" pitchFamily="34"/>
              <a:buChar char="•"/>
              <a:defRPr/>
            </a:pPr>
            <a:r>
              <a:rPr lang="en-ID" sz="1800">
                <a:ln w="9525" cap="flat" cmpd="sng" algn="ctr">
                  <a:noFill/>
                  <a:prstDash val="solid"/>
                  <a:round/>
                  <a:headEnd type="none" w="med" len="med"/>
                  <a:tailEnd type="none" w="med" len="med"/>
                </a:ln>
                <a:solidFill>
                  <a:srgbClr val="000000"/>
                </a:solidFill>
                <a:latin typeface="Nanum Gothic Coding"/>
              </a:rPr>
              <a:t>Match Parent</a:t>
            </a:r>
            <a:endParaRPr lang="en-ID"/>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Digunakan agar lebar atau tinggi dapat mengikuti tinggi atau lebar penumpu (parent) dari layout atau komponen.</a:t>
            </a:r>
            <a:endParaRPr lang="en-ID" sz="1800">
              <a:solidFill>
                <a:srgbClr val="8E7CC3"/>
              </a:solidFill>
              <a:latin typeface="Dosis" panose="020F0502020204030204" pitchFamily="2" charset="0"/>
            </a:endParaRPr>
          </a:p>
          <a:p>
            <a:pPr eaLnBrk="1" fontAlgn="auto" hangingPunct="1">
              <a:buFont typeface="Arial" pitchFamily="34"/>
              <a:buChar char="•"/>
              <a:defRPr/>
            </a:pPr>
            <a:r>
              <a:rPr lang="en-ID" sz="1800">
                <a:ln w="9525" cap="flat" cmpd="sng" algn="ctr">
                  <a:noFill/>
                  <a:prstDash val="solid"/>
                  <a:round/>
                  <a:headEnd type="none" w="med" len="med"/>
                  <a:tailEnd type="none" w="med" len="med"/>
                </a:ln>
                <a:solidFill>
                  <a:srgbClr val="000000"/>
                </a:solidFill>
                <a:latin typeface="Nanum Gothic Coding"/>
              </a:rPr>
              <a:t>Wrap Content</a:t>
            </a:r>
            <a:endParaRPr lang="en-ID"/>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Digunakan agar lebar atau tinggi dapat mengikuti object di dalam komponen tersebut.</a:t>
            </a:r>
            <a:endParaRPr lang="en-ID" sz="1800">
              <a:solidFill>
                <a:srgbClr val="8E7CC3"/>
              </a:solidFill>
              <a:latin typeface="Dosis" panose="020F0502020204030204" pitchFamily="2" charset="0"/>
            </a:endParaRPr>
          </a:p>
          <a:p>
            <a:pPr marL="342900" indent="-203200" eaLnBrk="1" fontAlgn="auto" hangingPunct="1">
              <a:spcBef>
                <a:spcPct val="0"/>
              </a:spcBef>
              <a:buClr>
                <a:srgbClr val="A5A5A5"/>
              </a:buClr>
              <a:buSzPts val="1400"/>
              <a:buFont typeface="Arial" pitchFamily="34"/>
              <a:buChar char="●"/>
              <a:defRPr/>
            </a:pPr>
            <a:endParaRPr lang="en-US"/>
          </a:p>
          <a:p>
            <a:pPr marL="139700" indent="0" eaLnBrk="1" fontAlgn="auto" hangingPunct="1">
              <a:spcBef>
                <a:spcPct val="0"/>
              </a:spcBef>
              <a:buClr>
                <a:srgbClr val="A5A5A5"/>
              </a:buClr>
              <a:buSzPts val="1400"/>
              <a:buFont typeface="Arial" pitchFamily="34"/>
              <a:buNone/>
              <a:defRPr/>
            </a:pP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Date Placeholder 3">
            <a:extLst>
              <a:ext uri="{FF2B5EF4-FFF2-40B4-BE49-F238E27FC236}">
                <a16:creationId xmlns:a16="http://schemas.microsoft.com/office/drawing/2014/main" id="{63594C7D-112F-403E-7536-289A63C3EA4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E7340A1-6D89-4E72-B311-D5427E5F9BE5}"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78645C4F-26E4-B93C-69CE-E65DBD39EAFC}"/>
              </a:ext>
            </a:extLst>
          </p:cNvPr>
          <p:cNvSpPr>
            <a:spLocks noGrp="1"/>
          </p:cNvSpPr>
          <p:nvPr>
            <p:ph type="ftr" sz="quarter" idx="11"/>
          </p:nvPr>
        </p:nvSpPr>
        <p:spPr/>
        <p:txBody>
          <a:bodyPr/>
          <a:lstStyle/>
          <a:p>
            <a:pPr>
              <a:defRPr/>
            </a:pPr>
            <a:r>
              <a:rPr lang="id-ID"/>
              <a:t>Pemrograman Berbasis Objek</a:t>
            </a:r>
          </a:p>
        </p:txBody>
      </p:sp>
      <p:sp>
        <p:nvSpPr>
          <p:cNvPr id="140292" name="Slide Number Placeholder 5">
            <a:extLst>
              <a:ext uri="{FF2B5EF4-FFF2-40B4-BE49-F238E27FC236}">
                <a16:creationId xmlns:a16="http://schemas.microsoft.com/office/drawing/2014/main" id="{9D1A97B4-5861-46BC-9B41-AE9E7C4DEB5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A3204AE-E0D2-4D08-B014-2DCFE7038626}" type="slidenum">
              <a:rPr lang="id-ID" altLang="en-US" sz="3600" smtClean="0">
                <a:solidFill>
                  <a:srgbClr val="FFFFFF"/>
                </a:solidFill>
              </a:rPr>
              <a:pPr>
                <a:spcBef>
                  <a:spcPct val="0"/>
                </a:spcBef>
                <a:buFontTx/>
                <a:buNone/>
              </a:pPr>
              <a:t>141</a:t>
            </a:fld>
            <a:endParaRPr lang="id-ID" altLang="en-US" sz="3600">
              <a:solidFill>
                <a:srgbClr val="FFFFFF"/>
              </a:solidFill>
            </a:endParaRPr>
          </a:p>
        </p:txBody>
      </p:sp>
      <p:sp>
        <p:nvSpPr>
          <p:cNvPr id="140293" name="Title 1">
            <a:extLst>
              <a:ext uri="{FF2B5EF4-FFF2-40B4-BE49-F238E27FC236}">
                <a16:creationId xmlns:a16="http://schemas.microsoft.com/office/drawing/2014/main" id="{6F820C30-3817-7D02-962A-A3BA7791336D}"/>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Contoh Penggunaan</a:t>
            </a:r>
            <a:endParaRPr lang="en-ID" altLang="en-US">
              <a:solidFill>
                <a:srgbClr val="000000"/>
              </a:solidFill>
            </a:endParaRPr>
          </a:p>
        </p:txBody>
      </p:sp>
      <p:sp>
        <p:nvSpPr>
          <p:cNvPr id="140294" name="Content Placeholder 2">
            <a:extLst>
              <a:ext uri="{FF2B5EF4-FFF2-40B4-BE49-F238E27FC236}">
                <a16:creationId xmlns:a16="http://schemas.microsoft.com/office/drawing/2014/main" id="{41A4C91A-6D88-AB80-39F7-AFA138335320}"/>
              </a:ext>
            </a:extLst>
          </p:cNvPr>
          <p:cNvSpPr>
            <a:spLocks noGrp="1" noChangeArrowheads="1"/>
          </p:cNvSpPr>
          <p:nvPr>
            <p:ph idx="1"/>
          </p:nvPr>
        </p:nvSpPr>
        <p:spPr>
          <a:xfrm>
            <a:off x="184150" y="1452563"/>
            <a:ext cx="8815388" cy="490347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marL="0" indent="0" eaLnBrk="1" hangingPunct="1"/>
            <a:r>
              <a:rPr lang="en-ID" altLang="en-US" sz="1600" b="1">
                <a:solidFill>
                  <a:srgbClr val="636363"/>
                </a:solidFill>
                <a:latin typeface="Roboto" panose="02000000000000000000" pitchFamily="2" charset="0"/>
              </a:rPr>
              <a:t>Contoh Pertama:</a:t>
            </a:r>
          </a:p>
          <a:p>
            <a:pPr marL="0" indent="0" eaLnBrk="1" hangingPunct="1">
              <a:buFont typeface="Arial" panose="020B0604020202020204" pitchFamily="34" charset="0"/>
              <a:buNone/>
            </a:pPr>
            <a:r>
              <a:rPr lang="en-ID" altLang="en-US" sz="1600">
                <a:solidFill>
                  <a:srgbClr val="636363"/>
                </a:solidFill>
                <a:latin typeface="Roboto" panose="02000000000000000000" pitchFamily="2" charset="0"/>
              </a:rPr>
              <a:t>disini kita akan menggunakan </a:t>
            </a:r>
            <a:r>
              <a:rPr lang="en-ID" altLang="en-US" sz="1600" i="1">
                <a:solidFill>
                  <a:srgbClr val="636363"/>
                </a:solidFill>
                <a:latin typeface="Roboto" panose="02000000000000000000" pitchFamily="2" charset="0"/>
              </a:rPr>
              <a:t>wrap_content </a:t>
            </a:r>
            <a:r>
              <a:rPr lang="en-ID" altLang="en-US" sz="1600">
                <a:solidFill>
                  <a:srgbClr val="636363"/>
                </a:solidFill>
                <a:latin typeface="Roboto" panose="02000000000000000000" pitchFamily="2" charset="0"/>
              </a:rPr>
              <a:t>hanya pada tingginya saja, lebar pada Button tersebut akan kita ubah menjadi </a:t>
            </a:r>
            <a:r>
              <a:rPr lang="en-ID" altLang="en-US" sz="1600" i="1">
                <a:solidFill>
                  <a:srgbClr val="636363"/>
                </a:solidFill>
                <a:latin typeface="Roboto" panose="02000000000000000000" pitchFamily="2" charset="0"/>
              </a:rPr>
              <a:t>match_parent</a:t>
            </a:r>
            <a:r>
              <a:rPr lang="en-ID" altLang="en-US" sz="1600">
                <a:solidFill>
                  <a:srgbClr val="636363"/>
                </a:solidFill>
                <a:latin typeface="Roboto" panose="02000000000000000000" pitchFamily="2" charset="0"/>
              </a:rPr>
              <a:t>.</a:t>
            </a:r>
          </a:p>
          <a:p>
            <a:pPr marL="0" indent="0" eaLnBrk="1" hangingPunct="1"/>
            <a:endParaRPr lang="en-ID" altLang="en-US" sz="1600">
              <a:solidFill>
                <a:srgbClr val="636363"/>
              </a:solidFill>
              <a:latin typeface="Roboto" panose="02000000000000000000" pitchFamily="2" charset="0"/>
            </a:endParaRPr>
          </a:p>
          <a:p>
            <a:pPr marL="0" indent="0" eaLnBrk="1" hangingPunct="1"/>
            <a:endParaRPr lang="en-ID" altLang="en-US" sz="1600" b="1">
              <a:solidFill>
                <a:srgbClr val="636363"/>
              </a:solidFill>
              <a:latin typeface="Roboto" panose="02000000000000000000" pitchFamily="2" charset="0"/>
            </a:endParaRPr>
          </a:p>
          <a:p>
            <a:pPr marL="0" indent="0" eaLnBrk="1" hangingPunct="1"/>
            <a:endParaRPr lang="en-ID" altLang="en-US" sz="1600" b="1">
              <a:solidFill>
                <a:srgbClr val="636363"/>
              </a:solidFill>
              <a:latin typeface="Roboto" panose="02000000000000000000" pitchFamily="2" charset="0"/>
            </a:endParaRPr>
          </a:p>
          <a:p>
            <a:pPr marL="0" indent="0" eaLnBrk="1" hangingPunct="1"/>
            <a:endParaRPr lang="en-ID" altLang="en-US" sz="1600" b="1">
              <a:solidFill>
                <a:srgbClr val="636363"/>
              </a:solidFill>
              <a:latin typeface="Roboto" panose="02000000000000000000" pitchFamily="2" charset="0"/>
            </a:endParaRPr>
          </a:p>
          <a:p>
            <a:pPr marL="0" indent="0" eaLnBrk="1" hangingPunct="1"/>
            <a:endParaRPr lang="en-ID" altLang="en-US" sz="1600" b="1">
              <a:solidFill>
                <a:srgbClr val="636363"/>
              </a:solidFill>
              <a:latin typeface="Roboto" panose="02000000000000000000" pitchFamily="2" charset="0"/>
            </a:endParaRPr>
          </a:p>
          <a:p>
            <a:pPr marL="0" indent="0" eaLnBrk="1" hangingPunct="1">
              <a:buFont typeface="Arial" panose="020B0604020202020204" pitchFamily="34" charset="0"/>
              <a:buNone/>
            </a:pPr>
            <a:r>
              <a:rPr lang="en-ID" altLang="en-US" sz="1400">
                <a:solidFill>
                  <a:srgbClr val="636363"/>
                </a:solidFill>
                <a:latin typeface="Roboto" panose="02000000000000000000" pitchFamily="2" charset="0"/>
              </a:rPr>
              <a:t>Sehingga ukuran lebar pada Button tersebut akan mengikuti ukuran layar, sedangkan tingginya akan tetap mengkuti objek didalamnya.</a:t>
            </a:r>
            <a:endParaRPr lang="en-ID" altLang="en-US" sz="1600" b="1">
              <a:solidFill>
                <a:srgbClr val="636363"/>
              </a:solidFill>
              <a:latin typeface="Roboto" panose="02000000000000000000" pitchFamily="2" charset="0"/>
            </a:endParaRPr>
          </a:p>
          <a:p>
            <a:pPr marL="0" indent="0" eaLnBrk="1" hangingPunct="1"/>
            <a:endParaRPr lang="en-ID" altLang="en-US"/>
          </a:p>
        </p:txBody>
      </p:sp>
      <p:pic>
        <p:nvPicPr>
          <p:cNvPr id="140295" name="Picture 10">
            <a:extLst>
              <a:ext uri="{FF2B5EF4-FFF2-40B4-BE49-F238E27FC236}">
                <a16:creationId xmlns:a16="http://schemas.microsoft.com/office/drawing/2014/main" id="{44907C59-E04D-5C41-9907-1F6B8C79A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600" y="2679700"/>
            <a:ext cx="43688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Date Placeholder 3">
            <a:extLst>
              <a:ext uri="{FF2B5EF4-FFF2-40B4-BE49-F238E27FC236}">
                <a16:creationId xmlns:a16="http://schemas.microsoft.com/office/drawing/2014/main" id="{960A9B95-C2E8-C046-0D82-1D9EF401008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26246C8-0610-4D9A-B200-96F99A5FF205}"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FEA92F52-E0F7-F708-D988-D17CFEB3FFFC}"/>
              </a:ext>
            </a:extLst>
          </p:cNvPr>
          <p:cNvSpPr>
            <a:spLocks noGrp="1"/>
          </p:cNvSpPr>
          <p:nvPr>
            <p:ph type="ftr" sz="quarter" idx="11"/>
          </p:nvPr>
        </p:nvSpPr>
        <p:spPr/>
        <p:txBody>
          <a:bodyPr/>
          <a:lstStyle/>
          <a:p>
            <a:pPr>
              <a:defRPr/>
            </a:pPr>
            <a:r>
              <a:rPr lang="id-ID"/>
              <a:t>Pemrograman Berbasis Objek</a:t>
            </a:r>
          </a:p>
        </p:txBody>
      </p:sp>
      <p:sp>
        <p:nvSpPr>
          <p:cNvPr id="141316" name="Slide Number Placeholder 5">
            <a:extLst>
              <a:ext uri="{FF2B5EF4-FFF2-40B4-BE49-F238E27FC236}">
                <a16:creationId xmlns:a16="http://schemas.microsoft.com/office/drawing/2014/main" id="{034838F0-E852-3BDB-54A7-882ED16F229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DC6C2D5-8022-4E1F-84F1-E85DC9734237}" type="slidenum">
              <a:rPr lang="id-ID" altLang="en-US" sz="3600" smtClean="0">
                <a:solidFill>
                  <a:srgbClr val="FFFFFF"/>
                </a:solidFill>
              </a:rPr>
              <a:pPr>
                <a:spcBef>
                  <a:spcPct val="0"/>
                </a:spcBef>
                <a:buFontTx/>
                <a:buNone/>
              </a:pPr>
              <a:t>142</a:t>
            </a:fld>
            <a:endParaRPr lang="id-ID" altLang="en-US" sz="3600">
              <a:solidFill>
                <a:srgbClr val="FFFFFF"/>
              </a:solidFill>
            </a:endParaRPr>
          </a:p>
        </p:txBody>
      </p:sp>
      <p:sp>
        <p:nvSpPr>
          <p:cNvPr id="141317" name="Title 1">
            <a:extLst>
              <a:ext uri="{FF2B5EF4-FFF2-40B4-BE49-F238E27FC236}">
                <a16:creationId xmlns:a16="http://schemas.microsoft.com/office/drawing/2014/main" id="{386CC80C-4DEB-BA0F-4A19-FC6AEAD93CE5}"/>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Contoh Penggunaan</a:t>
            </a:r>
            <a:endParaRPr lang="en-ID" altLang="en-US">
              <a:solidFill>
                <a:srgbClr val="000000"/>
              </a:solidFill>
            </a:endParaRPr>
          </a:p>
        </p:txBody>
      </p:sp>
      <p:sp>
        <p:nvSpPr>
          <p:cNvPr id="141318" name="Content Placeholder 2">
            <a:extLst>
              <a:ext uri="{FF2B5EF4-FFF2-40B4-BE49-F238E27FC236}">
                <a16:creationId xmlns:a16="http://schemas.microsoft.com/office/drawing/2014/main" id="{077E0C39-F341-5820-F13F-90BD65C0443C}"/>
              </a:ext>
            </a:extLst>
          </p:cNvPr>
          <p:cNvSpPr>
            <a:spLocks noGrp="1" noChangeArrowheads="1"/>
          </p:cNvSpPr>
          <p:nvPr>
            <p:ph idx="1"/>
          </p:nvPr>
        </p:nvSpPr>
        <p:spPr>
          <a:xfrm>
            <a:off x="184150" y="1452563"/>
            <a:ext cx="8815388" cy="47244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eaLnBrk="1" hangingPunct="1"/>
            <a:r>
              <a:rPr lang="en-US" altLang="en-US" sz="1600">
                <a:sym typeface="Wingdings" panose="05000000000000000000" pitchFamily="2" charset="2"/>
              </a:rPr>
              <a:t>Contoh Kedua</a:t>
            </a:r>
            <a:endParaRPr lang="en-US" altLang="en-US" sz="1600"/>
          </a:p>
          <a:p>
            <a:pPr eaLnBrk="1" hangingPunct="1"/>
            <a:r>
              <a:rPr lang="en-ID" altLang="en-US" sz="1600">
                <a:solidFill>
                  <a:srgbClr val="636363"/>
                </a:solidFill>
                <a:latin typeface="Roboto" panose="02000000000000000000" pitchFamily="2" charset="0"/>
              </a:rPr>
              <a:t>Selanjutnya kebalikan dari contoh yang kedua, yaitu atribut </a:t>
            </a:r>
            <a:r>
              <a:rPr lang="en-ID" altLang="en-US" sz="1600" i="1">
                <a:solidFill>
                  <a:srgbClr val="636363"/>
                </a:solidFill>
                <a:latin typeface="Roboto" panose="02000000000000000000" pitchFamily="2" charset="0"/>
              </a:rPr>
              <a:t>wrapt_content </a:t>
            </a:r>
            <a:r>
              <a:rPr lang="en-ID" altLang="en-US" sz="1600">
                <a:solidFill>
                  <a:srgbClr val="636363"/>
                </a:solidFill>
                <a:latin typeface="Roboto" panose="02000000000000000000" pitchFamily="2" charset="0"/>
              </a:rPr>
              <a:t>akan kita gunakan pada lebar Button dan </a:t>
            </a:r>
            <a:r>
              <a:rPr lang="en-ID" altLang="en-US" sz="1600" i="1">
                <a:solidFill>
                  <a:srgbClr val="636363"/>
                </a:solidFill>
                <a:latin typeface="Roboto" panose="02000000000000000000" pitchFamily="2" charset="0"/>
              </a:rPr>
              <a:t>match_parent </a:t>
            </a:r>
            <a:r>
              <a:rPr lang="en-ID" altLang="en-US" sz="1600">
                <a:solidFill>
                  <a:srgbClr val="636363"/>
                </a:solidFill>
                <a:latin typeface="Roboto" panose="02000000000000000000" pitchFamily="2" charset="0"/>
              </a:rPr>
              <a:t>pada tinggi Button.</a:t>
            </a:r>
          </a:p>
          <a:p>
            <a:pPr eaLnBrk="1" hangingPunct="1"/>
            <a:endParaRPr lang="en-ID" altLang="en-US" sz="1600"/>
          </a:p>
        </p:txBody>
      </p:sp>
      <p:pic>
        <p:nvPicPr>
          <p:cNvPr id="141319" name="Picture 7">
            <a:extLst>
              <a:ext uri="{FF2B5EF4-FFF2-40B4-BE49-F238E27FC236}">
                <a16:creationId xmlns:a16="http://schemas.microsoft.com/office/drawing/2014/main" id="{07D9EA53-98D1-26A1-1D6C-A8C9BB84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0" y="2701925"/>
            <a:ext cx="447040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Date Placeholder 3">
            <a:extLst>
              <a:ext uri="{FF2B5EF4-FFF2-40B4-BE49-F238E27FC236}">
                <a16:creationId xmlns:a16="http://schemas.microsoft.com/office/drawing/2014/main" id="{F56B7072-6281-0936-2F1F-E4FBC9FDB68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AF9C67F-2C00-4E3C-BC70-007563C71520}"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443263EB-C7C9-1890-432D-10BF05045CC5}"/>
              </a:ext>
            </a:extLst>
          </p:cNvPr>
          <p:cNvSpPr>
            <a:spLocks noGrp="1"/>
          </p:cNvSpPr>
          <p:nvPr>
            <p:ph type="ftr" sz="quarter" idx="11"/>
          </p:nvPr>
        </p:nvSpPr>
        <p:spPr/>
        <p:txBody>
          <a:bodyPr/>
          <a:lstStyle/>
          <a:p>
            <a:pPr>
              <a:defRPr/>
            </a:pPr>
            <a:r>
              <a:rPr lang="id-ID"/>
              <a:t>Pemrograman Berbasis Objek</a:t>
            </a:r>
          </a:p>
        </p:txBody>
      </p:sp>
      <p:sp>
        <p:nvSpPr>
          <p:cNvPr id="142340" name="Slide Number Placeholder 5">
            <a:extLst>
              <a:ext uri="{FF2B5EF4-FFF2-40B4-BE49-F238E27FC236}">
                <a16:creationId xmlns:a16="http://schemas.microsoft.com/office/drawing/2014/main" id="{D691A504-FE6A-E2A9-8B43-08B35E0046B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2D2EB71-0316-4356-8CC9-5F368CE1DA18}" type="slidenum">
              <a:rPr lang="id-ID" altLang="en-US" sz="3600" smtClean="0">
                <a:solidFill>
                  <a:srgbClr val="FFFFFF"/>
                </a:solidFill>
              </a:rPr>
              <a:pPr>
                <a:spcBef>
                  <a:spcPct val="0"/>
                </a:spcBef>
                <a:buFontTx/>
                <a:buNone/>
              </a:pPr>
              <a:t>143</a:t>
            </a:fld>
            <a:endParaRPr lang="id-ID" altLang="en-US" sz="3600">
              <a:solidFill>
                <a:srgbClr val="FFFFFF"/>
              </a:solidFill>
            </a:endParaRPr>
          </a:p>
        </p:txBody>
      </p:sp>
      <p:sp>
        <p:nvSpPr>
          <p:cNvPr id="142341" name="Title 1">
            <a:extLst>
              <a:ext uri="{FF2B5EF4-FFF2-40B4-BE49-F238E27FC236}">
                <a16:creationId xmlns:a16="http://schemas.microsoft.com/office/drawing/2014/main" id="{6F1B0AF9-3932-1F7E-369A-8368D98B1593}"/>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Contoh Penggunaan</a:t>
            </a:r>
            <a:endParaRPr lang="en-ID" altLang="en-US">
              <a:solidFill>
                <a:srgbClr val="000000"/>
              </a:solidFill>
            </a:endParaRPr>
          </a:p>
        </p:txBody>
      </p:sp>
      <p:sp>
        <p:nvSpPr>
          <p:cNvPr id="142342" name="Content Placeholder 2">
            <a:extLst>
              <a:ext uri="{FF2B5EF4-FFF2-40B4-BE49-F238E27FC236}">
                <a16:creationId xmlns:a16="http://schemas.microsoft.com/office/drawing/2014/main" id="{C1391D6A-59C2-D234-7204-3D5EE166A8ED}"/>
              </a:ext>
            </a:extLst>
          </p:cNvPr>
          <p:cNvSpPr>
            <a:spLocks noGrp="1" noChangeArrowheads="1"/>
          </p:cNvSpPr>
          <p:nvPr>
            <p:ph idx="1"/>
          </p:nvPr>
        </p:nvSpPr>
        <p:spPr>
          <a:xfrm>
            <a:off x="184150" y="1452563"/>
            <a:ext cx="8815388" cy="4724400"/>
          </a:xfrm>
        </p:spPr>
        <p:txBody>
          <a:bodyPr/>
          <a:lstStyle/>
          <a:p>
            <a:pPr eaLnBrk="1" hangingPunct="1"/>
            <a:r>
              <a:rPr lang="en-US" altLang="en-US" sz="1600"/>
              <a:t>Contoh Ketiga</a:t>
            </a:r>
          </a:p>
          <a:p>
            <a:pPr eaLnBrk="1" hangingPunct="1"/>
            <a:r>
              <a:rPr lang="sv-SE" altLang="en-US" sz="1600">
                <a:solidFill>
                  <a:srgbClr val="636363"/>
                </a:solidFill>
                <a:latin typeface="Roboto" panose="02000000000000000000" pitchFamily="2" charset="0"/>
              </a:rPr>
              <a:t>Jika kita gunakan match_parent pada lebar dan tingginya, maka ukuran Button tersebut akan memenuhi layar.</a:t>
            </a:r>
          </a:p>
          <a:p>
            <a:pPr eaLnBrk="1" hangingPunct="1"/>
            <a:endParaRPr lang="en-ID" altLang="en-US" sz="1600"/>
          </a:p>
        </p:txBody>
      </p:sp>
      <p:pic>
        <p:nvPicPr>
          <p:cNvPr id="142343" name="Picture 7">
            <a:extLst>
              <a:ext uri="{FF2B5EF4-FFF2-40B4-BE49-F238E27FC236}">
                <a16:creationId xmlns:a16="http://schemas.microsoft.com/office/drawing/2014/main" id="{ADC89F7A-D908-DFF6-3A5E-9254C567F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5" y="2743200"/>
            <a:ext cx="45021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Date Placeholder 3">
            <a:extLst>
              <a:ext uri="{FF2B5EF4-FFF2-40B4-BE49-F238E27FC236}">
                <a16:creationId xmlns:a16="http://schemas.microsoft.com/office/drawing/2014/main" id="{92ADDBCD-0A6C-FD25-5E14-88FDE2FAECF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FA990F2-0803-4516-92F0-390923EF4A6F}"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AA144C41-DC2D-10B1-C973-EF5C478CD28C}"/>
              </a:ext>
            </a:extLst>
          </p:cNvPr>
          <p:cNvSpPr>
            <a:spLocks noGrp="1"/>
          </p:cNvSpPr>
          <p:nvPr>
            <p:ph type="ftr" sz="quarter" idx="11"/>
          </p:nvPr>
        </p:nvSpPr>
        <p:spPr/>
        <p:txBody>
          <a:bodyPr/>
          <a:lstStyle/>
          <a:p>
            <a:pPr>
              <a:defRPr/>
            </a:pPr>
            <a:r>
              <a:rPr lang="id-ID"/>
              <a:t>Pemrograman Berbasis Objek</a:t>
            </a:r>
          </a:p>
        </p:txBody>
      </p:sp>
      <p:sp>
        <p:nvSpPr>
          <p:cNvPr id="143364" name="Slide Number Placeholder 5">
            <a:extLst>
              <a:ext uri="{FF2B5EF4-FFF2-40B4-BE49-F238E27FC236}">
                <a16:creationId xmlns:a16="http://schemas.microsoft.com/office/drawing/2014/main" id="{89BEE925-5E0C-8154-E55C-BF0D3E73DD25}"/>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0FC1BEB-4277-4B28-B55F-2CAC25046DE8}" type="slidenum">
              <a:rPr lang="id-ID" altLang="en-US" sz="3600" smtClean="0">
                <a:solidFill>
                  <a:srgbClr val="FFFFFF"/>
                </a:solidFill>
              </a:rPr>
              <a:pPr>
                <a:spcBef>
                  <a:spcPct val="0"/>
                </a:spcBef>
                <a:buFontTx/>
                <a:buNone/>
              </a:pPr>
              <a:t>144</a:t>
            </a:fld>
            <a:endParaRPr lang="id-ID" altLang="en-US" sz="3600">
              <a:solidFill>
                <a:srgbClr val="FFFFFF"/>
              </a:solidFill>
            </a:endParaRPr>
          </a:p>
        </p:txBody>
      </p:sp>
      <p:sp>
        <p:nvSpPr>
          <p:cNvPr id="143365" name="Title 1">
            <a:extLst>
              <a:ext uri="{FF2B5EF4-FFF2-40B4-BE49-F238E27FC236}">
                <a16:creationId xmlns:a16="http://schemas.microsoft.com/office/drawing/2014/main" id="{446D5E26-27F2-8580-A438-2BA6BEA48B5F}"/>
              </a:ext>
            </a:extLst>
          </p:cNvPr>
          <p:cNvSpPr>
            <a:spLocks noGrp="1" noChangeArrowheads="1"/>
          </p:cNvSpPr>
          <p:nvPr>
            <p:ph type="title"/>
          </p:nvPr>
        </p:nvSpPr>
        <p:spPr>
          <a:xfrm>
            <a:off x="2151063" y="2852738"/>
            <a:ext cx="6184900" cy="1433512"/>
          </a:xfrm>
        </p:spPr>
        <p:txBody>
          <a:bodyPr/>
          <a:lstStyle/>
          <a:p>
            <a:pPr eaLnBrk="1" hangingPunct="1"/>
            <a:r>
              <a:rPr lang="id-ID" altLang="en-US">
                <a:solidFill>
                  <a:srgbClr val="3B3838"/>
                </a:solidFill>
              </a:rPr>
              <a:t>Pemrograman Mobile</a:t>
            </a:r>
            <a:br>
              <a:rPr lang="id-ID" altLang="en-US">
                <a:solidFill>
                  <a:srgbClr val="3B3838"/>
                </a:solidFill>
              </a:rPr>
            </a:br>
            <a:r>
              <a:rPr lang="en-US" altLang="en-US" sz="1600" b="1">
                <a:solidFill>
                  <a:srgbClr val="A5A5A5"/>
                </a:solidFill>
              </a:rPr>
              <a:t>10</a:t>
            </a:r>
            <a:r>
              <a:rPr lang="en-US" altLang="en-US" sz="1600">
                <a:solidFill>
                  <a:srgbClr val="3B3838"/>
                </a:solidFill>
              </a:rPr>
              <a:t> - Mengenal dan Menerapkan Style</a:t>
            </a:r>
            <a:br>
              <a:rPr lang="en-US" altLang="en-US" sz="1600">
                <a:solidFill>
                  <a:srgbClr val="3B3838"/>
                </a:solidFill>
              </a:rPr>
            </a:br>
            <a:endParaRPr lang="en-US" altLang="en-US" sz="1600">
              <a:solidFill>
                <a:srgbClr val="3B3838"/>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3">
            <a:extLst>
              <a:ext uri="{FF2B5EF4-FFF2-40B4-BE49-F238E27FC236}">
                <a16:creationId xmlns:a16="http://schemas.microsoft.com/office/drawing/2014/main" id="{54B516F2-D30F-DFFF-C96E-4B5534375C7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5B82914-AE7B-4AD8-9C50-200FA832D56E}"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75E43009-6A95-2696-9267-D52F98C178AD}"/>
              </a:ext>
            </a:extLst>
          </p:cNvPr>
          <p:cNvSpPr>
            <a:spLocks noGrp="1"/>
          </p:cNvSpPr>
          <p:nvPr>
            <p:ph type="ftr" sz="quarter" idx="11"/>
          </p:nvPr>
        </p:nvSpPr>
        <p:spPr/>
        <p:txBody>
          <a:bodyPr/>
          <a:lstStyle/>
          <a:p>
            <a:pPr>
              <a:defRPr/>
            </a:pPr>
            <a:r>
              <a:rPr lang="id-ID"/>
              <a:t>Pemrograman Berbasis Objek</a:t>
            </a:r>
          </a:p>
        </p:txBody>
      </p:sp>
      <p:sp>
        <p:nvSpPr>
          <p:cNvPr id="144388" name="Slide Number Placeholder 5">
            <a:extLst>
              <a:ext uri="{FF2B5EF4-FFF2-40B4-BE49-F238E27FC236}">
                <a16:creationId xmlns:a16="http://schemas.microsoft.com/office/drawing/2014/main" id="{118D9190-2FEE-1C2E-07DF-01F052668EB3}"/>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2D4F24F-936C-42AE-978B-43A68DD009E8}" type="slidenum">
              <a:rPr lang="id-ID" altLang="en-US" sz="3600" smtClean="0">
                <a:solidFill>
                  <a:srgbClr val="FFFFFF"/>
                </a:solidFill>
              </a:rPr>
              <a:pPr>
                <a:spcBef>
                  <a:spcPct val="0"/>
                </a:spcBef>
                <a:buFontTx/>
                <a:buNone/>
              </a:pPr>
              <a:t>145</a:t>
            </a:fld>
            <a:endParaRPr lang="id-ID" altLang="en-US" sz="3600">
              <a:solidFill>
                <a:srgbClr val="FFFFFF"/>
              </a:solidFill>
            </a:endParaRPr>
          </a:p>
        </p:txBody>
      </p:sp>
      <p:sp>
        <p:nvSpPr>
          <p:cNvPr id="144389" name="Title 1">
            <a:extLst>
              <a:ext uri="{FF2B5EF4-FFF2-40B4-BE49-F238E27FC236}">
                <a16:creationId xmlns:a16="http://schemas.microsoft.com/office/drawing/2014/main" id="{61077D5B-B734-BE8B-6F78-8CCC33D87164}"/>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Mengenal dan Menerapkan Style</a:t>
            </a:r>
            <a:endParaRPr lang="en-US" altLang="en-US">
              <a:solidFill>
                <a:srgbClr val="000000"/>
              </a:solidFill>
            </a:endParaRPr>
          </a:p>
        </p:txBody>
      </p:sp>
      <p:sp>
        <p:nvSpPr>
          <p:cNvPr id="3" name="Content Placeholder 2">
            <a:extLst>
              <a:ext uri="{FF2B5EF4-FFF2-40B4-BE49-F238E27FC236}">
                <a16:creationId xmlns:a16="http://schemas.microsoft.com/office/drawing/2014/main" id="{4679178D-F9B7-BABE-3920-E12ED8B30DD2}"/>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marL="0" indent="0" eaLnBrk="1" fontAlgn="auto" hangingPunct="1">
              <a:buClr>
                <a:srgbClr val="000000"/>
              </a:buClr>
              <a:buSzPts val="1100"/>
              <a:buFont typeface="Arial"/>
              <a:buNone/>
              <a:defRPr/>
            </a:pPr>
            <a:r>
              <a:rPr lang="en-US" sz="3600">
                <a:ln w="9525" cap="flat" cmpd="sng" algn="ctr">
                  <a:noFill/>
                  <a:prstDash val="solid"/>
                  <a:round/>
                  <a:headEnd type="none" w="med" len="med"/>
                  <a:tailEnd type="none" w="med" len="med"/>
                </a:ln>
                <a:latin typeface="+mj-lt"/>
                <a:ea typeface="Nanum Gothic Coding"/>
                <a:cs typeface="Nanum Gothic Coding"/>
                <a:sym typeface="Nanum Gothic Coding"/>
              </a:rPr>
              <a:t>Topik Pembahasan</a:t>
            </a:r>
            <a:endParaRPr lang="en-US" sz="3600">
              <a:latin typeface="+mj-lt"/>
              <a:ea typeface="Nanum Gothic Coding"/>
              <a:cs typeface="Nanum Gothic Coding"/>
              <a:sym typeface="Nanum Gothic Coding"/>
            </a:endParaRPr>
          </a:p>
          <a:p>
            <a:pPr marL="342900" indent="-203200" eaLnBrk="1" fontAlgn="auto" hangingPunct="1">
              <a:spcBef>
                <a:spcPct val="0"/>
              </a:spcBef>
              <a:buClr>
                <a:srgbClr val="A5A5A5"/>
              </a:buClr>
              <a:buSzPts val="1400"/>
              <a:buFont typeface="Arial" pitchFamily="34"/>
              <a:buChar char="●"/>
              <a:defRPr/>
            </a:pPr>
            <a:r>
              <a:rPr lang="en-US" sz="3600">
                <a:ln w="9525" cap="flat" cmpd="sng" algn="ctr">
                  <a:noFill/>
                  <a:prstDash val="solid"/>
                  <a:round/>
                  <a:headEnd type="none" w="med" len="med"/>
                  <a:tailEnd type="none" w="med" len="med"/>
                </a:ln>
                <a:latin typeface="+mj-lt"/>
              </a:rPr>
              <a:t>Apa itu Style ?</a:t>
            </a:r>
          </a:p>
          <a:p>
            <a:pPr marL="342900" indent="-203200" eaLnBrk="1" fontAlgn="auto" hangingPunct="1">
              <a:spcBef>
                <a:spcPct val="0"/>
              </a:spcBef>
              <a:buClr>
                <a:srgbClr val="A5A5A5"/>
              </a:buClr>
              <a:buSzPts val="1400"/>
              <a:buFont typeface="Arial" pitchFamily="34"/>
              <a:buChar char="●"/>
              <a:defRPr/>
            </a:pPr>
            <a:r>
              <a:rPr lang="en-US" sz="3600">
                <a:ln w="9525" cap="flat" cmpd="sng" algn="ctr">
                  <a:noFill/>
                  <a:prstDash val="solid"/>
                  <a:round/>
                  <a:headEnd type="none" w="med" len="med"/>
                  <a:tailEnd type="none" w="med" len="med"/>
                </a:ln>
                <a:latin typeface="+mj-lt"/>
              </a:rPr>
              <a:t>Menerapkan Style</a:t>
            </a:r>
            <a:endParaRPr lang="id-ID" sz="3600">
              <a:latin typeface="+mj-lt"/>
            </a:endParaRPr>
          </a:p>
          <a:p>
            <a:pPr marL="139700" indent="0" eaLnBrk="1" fontAlgn="auto" hangingPunct="1">
              <a:spcBef>
                <a:spcPct val="0"/>
              </a:spcBef>
              <a:buClr>
                <a:srgbClr val="A5A5A5"/>
              </a:buClr>
              <a:buSzPts val="1400"/>
              <a:buFont typeface="Arial" pitchFamily="34"/>
              <a:buNone/>
              <a:defRPr/>
            </a:pPr>
            <a:endParaRPr lang="en-US" sz="3600">
              <a:latin typeface="+mj-lt"/>
            </a:endParaRPr>
          </a:p>
          <a:p>
            <a:pPr eaLnBrk="1" fontAlgn="auto" hangingPunct="1">
              <a:buFont typeface="Arial" pitchFamily="34"/>
              <a:buChar char="•"/>
              <a:defRPr/>
            </a:pP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Date Placeholder 3">
            <a:extLst>
              <a:ext uri="{FF2B5EF4-FFF2-40B4-BE49-F238E27FC236}">
                <a16:creationId xmlns:a16="http://schemas.microsoft.com/office/drawing/2014/main" id="{76A5794E-95B4-0B56-3179-59390B7DB52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AAF4A97-95F6-4417-9BC7-0AC5AF069E4A}"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E395E2EA-4934-3F24-91E1-285CF4DA4D85}"/>
              </a:ext>
            </a:extLst>
          </p:cNvPr>
          <p:cNvSpPr>
            <a:spLocks noGrp="1"/>
          </p:cNvSpPr>
          <p:nvPr>
            <p:ph type="ftr" sz="quarter" idx="11"/>
          </p:nvPr>
        </p:nvSpPr>
        <p:spPr/>
        <p:txBody>
          <a:bodyPr/>
          <a:lstStyle/>
          <a:p>
            <a:pPr>
              <a:defRPr/>
            </a:pPr>
            <a:r>
              <a:rPr lang="id-ID"/>
              <a:t>Pemrograman Berbasis Objek</a:t>
            </a:r>
          </a:p>
        </p:txBody>
      </p:sp>
      <p:sp>
        <p:nvSpPr>
          <p:cNvPr id="145412" name="Slide Number Placeholder 5">
            <a:extLst>
              <a:ext uri="{FF2B5EF4-FFF2-40B4-BE49-F238E27FC236}">
                <a16:creationId xmlns:a16="http://schemas.microsoft.com/office/drawing/2014/main" id="{FBC8B863-273F-EB40-EAE2-968FE9DE3BA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8052563-C810-41FA-967F-C1DFB3790B99}" type="slidenum">
              <a:rPr lang="id-ID" altLang="en-US" sz="3600" smtClean="0">
                <a:solidFill>
                  <a:srgbClr val="FFFFFF"/>
                </a:solidFill>
              </a:rPr>
              <a:pPr>
                <a:spcBef>
                  <a:spcPct val="0"/>
                </a:spcBef>
                <a:buFontTx/>
                <a:buNone/>
              </a:pPr>
              <a:t>146</a:t>
            </a:fld>
            <a:endParaRPr lang="id-ID" altLang="en-US" sz="3600">
              <a:solidFill>
                <a:srgbClr val="FFFFFF"/>
              </a:solidFill>
            </a:endParaRPr>
          </a:p>
        </p:txBody>
      </p:sp>
      <p:sp>
        <p:nvSpPr>
          <p:cNvPr id="145413" name="Content Placeholder 2">
            <a:extLst>
              <a:ext uri="{FF2B5EF4-FFF2-40B4-BE49-F238E27FC236}">
                <a16:creationId xmlns:a16="http://schemas.microsoft.com/office/drawing/2014/main" id="{BEC1ACE6-BAF1-20C4-7C5E-119BCC595ACC}"/>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r>
              <a:rPr lang="id-ID" altLang="en-US" sz="6000" b="1"/>
              <a:t>				</a:t>
            </a:r>
          </a:p>
          <a:p>
            <a:pPr marL="0" indent="0" eaLnBrk="1" hangingPunct="1">
              <a:buFont typeface="Arial" panose="020B0604020202020204" pitchFamily="34" charset="0"/>
              <a:buNone/>
            </a:pPr>
            <a:r>
              <a:rPr lang="id-ID" altLang="en-US" sz="6000" b="1"/>
              <a:t>				01</a:t>
            </a:r>
          </a:p>
          <a:p>
            <a:pPr marL="0" indent="0" eaLnBrk="1" hangingPunct="1">
              <a:buFont typeface="Arial" panose="020B0604020202020204" pitchFamily="34" charset="0"/>
              <a:buNone/>
            </a:pPr>
            <a:r>
              <a:rPr lang="id-ID" altLang="en-US" sz="6000"/>
              <a:t>		 </a:t>
            </a:r>
            <a:r>
              <a:rPr lang="en-US" altLang="en-US" sz="6000"/>
              <a:t>Apa itu Style ?</a:t>
            </a:r>
          </a:p>
          <a:p>
            <a:pPr marL="0" indent="0" eaLnBrk="1" hangingPunct="1">
              <a:buFont typeface="Arial" panose="020B0604020202020204" pitchFamily="34" charset="0"/>
              <a:buNone/>
            </a:pPr>
            <a:endParaRPr lang="en-US" altLang="en-US" sz="60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Date Placeholder 3">
            <a:extLst>
              <a:ext uri="{FF2B5EF4-FFF2-40B4-BE49-F238E27FC236}">
                <a16:creationId xmlns:a16="http://schemas.microsoft.com/office/drawing/2014/main" id="{2590B467-E339-4516-E3A9-A1D0E735871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1531452-56B8-4B0D-8BB4-EEA589561DE6}"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3E267D77-45AA-DE99-3DC8-A64B310FC053}"/>
              </a:ext>
            </a:extLst>
          </p:cNvPr>
          <p:cNvSpPr>
            <a:spLocks noGrp="1"/>
          </p:cNvSpPr>
          <p:nvPr>
            <p:ph type="ftr" sz="quarter" idx="11"/>
          </p:nvPr>
        </p:nvSpPr>
        <p:spPr/>
        <p:txBody>
          <a:bodyPr/>
          <a:lstStyle/>
          <a:p>
            <a:pPr>
              <a:defRPr/>
            </a:pPr>
            <a:r>
              <a:rPr lang="id-ID"/>
              <a:t>Pemrograman Berbasis Objek</a:t>
            </a:r>
          </a:p>
        </p:txBody>
      </p:sp>
      <p:sp>
        <p:nvSpPr>
          <p:cNvPr id="146436" name="Slide Number Placeholder 5">
            <a:extLst>
              <a:ext uri="{FF2B5EF4-FFF2-40B4-BE49-F238E27FC236}">
                <a16:creationId xmlns:a16="http://schemas.microsoft.com/office/drawing/2014/main" id="{E5547E83-B9AA-8FCB-7ECD-1EC2FFC2068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78D857A-3A0E-49FA-8FA1-6D22BD49D08B}" type="slidenum">
              <a:rPr lang="id-ID" altLang="en-US" sz="3600" smtClean="0">
                <a:solidFill>
                  <a:srgbClr val="FFFFFF"/>
                </a:solidFill>
              </a:rPr>
              <a:pPr>
                <a:spcBef>
                  <a:spcPct val="0"/>
                </a:spcBef>
                <a:buFontTx/>
                <a:buNone/>
              </a:pPr>
              <a:t>147</a:t>
            </a:fld>
            <a:endParaRPr lang="id-ID" altLang="en-US" sz="3600">
              <a:solidFill>
                <a:srgbClr val="FFFFFF"/>
              </a:solidFill>
            </a:endParaRPr>
          </a:p>
        </p:txBody>
      </p:sp>
      <p:sp>
        <p:nvSpPr>
          <p:cNvPr id="146437" name="Title 1">
            <a:extLst>
              <a:ext uri="{FF2B5EF4-FFF2-40B4-BE49-F238E27FC236}">
                <a16:creationId xmlns:a16="http://schemas.microsoft.com/office/drawing/2014/main" id="{03497EC6-0633-9FF1-DA01-098C4FDEE992}"/>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Apa itu Style ?</a:t>
            </a:r>
            <a:endParaRPr lang="en-US" altLang="en-US">
              <a:solidFill>
                <a:srgbClr val="000000"/>
              </a:solidFill>
            </a:endParaRPr>
          </a:p>
        </p:txBody>
      </p:sp>
      <p:sp>
        <p:nvSpPr>
          <p:cNvPr id="146438" name="Content Placeholder 2">
            <a:extLst>
              <a:ext uri="{FF2B5EF4-FFF2-40B4-BE49-F238E27FC236}">
                <a16:creationId xmlns:a16="http://schemas.microsoft.com/office/drawing/2014/main" id="{22E3A040-134B-C307-8B49-FE7A4EB9981E}"/>
              </a:ext>
            </a:extLst>
          </p:cNvPr>
          <p:cNvSpPr>
            <a:spLocks noGrp="1" noChangeArrowheads="1"/>
          </p:cNvSpPr>
          <p:nvPr>
            <p:ph idx="1"/>
          </p:nvPr>
        </p:nvSpPr>
        <p:spPr>
          <a:xfrm>
            <a:off x="184150" y="1452563"/>
            <a:ext cx="8815388" cy="4724400"/>
          </a:xfrm>
        </p:spPr>
        <p:txBody>
          <a:bodyPr/>
          <a:lstStyle/>
          <a:p>
            <a:pPr marL="342900" indent="-203200" eaLnBrk="1" hangingPunct="1">
              <a:spcBef>
                <a:spcPct val="0"/>
              </a:spcBef>
              <a:buClr>
                <a:srgbClr val="A5A5A5"/>
              </a:buClr>
              <a:buSzPts val="1400"/>
              <a:buFont typeface="Arial" panose="020B0604020202020204" pitchFamily="34" charset="0"/>
              <a:buChar char="●"/>
            </a:pPr>
            <a:r>
              <a:rPr lang="en-US" altLang="en-US" sz="2400"/>
              <a:t>Gaya adalah kumpulan atribut yang menentukan tampilan untuk View tunggal.</a:t>
            </a:r>
          </a:p>
          <a:p>
            <a:pPr marL="342900" indent="-203200" eaLnBrk="1" hangingPunct="1">
              <a:spcBef>
                <a:spcPct val="0"/>
              </a:spcBef>
              <a:buClr>
                <a:srgbClr val="A5A5A5"/>
              </a:buClr>
              <a:buSzPts val="1400"/>
              <a:buFont typeface="Arial" panose="020B0604020202020204" pitchFamily="34" charset="0"/>
              <a:buChar char="●"/>
            </a:pPr>
            <a:r>
              <a:rPr lang="en-US" altLang="en-US" sz="2400"/>
              <a:t>Gaya dapat menentukan atribut seperti warna font, ukuran font, warna latar belakang, dan banyak lagi.</a:t>
            </a:r>
          </a:p>
          <a:p>
            <a:pPr marL="342900" indent="-203200" eaLnBrk="1" hangingPunct="1">
              <a:spcBef>
                <a:spcPct val="0"/>
              </a:spcBef>
              <a:buClr>
                <a:srgbClr val="A5A5A5"/>
              </a:buClr>
              <a:buSzPts val="1400"/>
              <a:buFont typeface="Arial" panose="020B0604020202020204" pitchFamily="34" charset="0"/>
              <a:buChar char="●"/>
            </a:pPr>
            <a:r>
              <a:rPr lang="en-US" altLang="en-US" sz="2400"/>
              <a:t>Dengan menerapkan style pada komponen, artinya komponen tersebut menggunakan semua atribut beserta nilai yang dideklarasikan pada style.</a:t>
            </a:r>
          </a:p>
          <a:p>
            <a:pPr marL="342900" indent="-203200" eaLnBrk="1" hangingPunct="1">
              <a:spcBef>
                <a:spcPct val="0"/>
              </a:spcBef>
              <a:buClr>
                <a:srgbClr val="A5A5A5"/>
              </a:buClr>
              <a:buSzPts val="1400"/>
              <a:buFont typeface="Arial" panose="020B0604020202020204" pitchFamily="34" charset="0"/>
              <a:buChar char="●"/>
            </a:pPr>
            <a:r>
              <a:rPr lang="en-US" altLang="en-US" sz="2400"/>
              <a:t>Cara menerapkan style adalah dengan mengisikan nilai source style pada atribut </a:t>
            </a:r>
            <a:r>
              <a:rPr lang="en-US" altLang="en-US" sz="2400" b="1"/>
              <a:t>style</a:t>
            </a:r>
            <a:r>
              <a:rPr lang="en-US" altLang="en-US" sz="2400"/>
              <a:t>.</a:t>
            </a:r>
          </a:p>
          <a:p>
            <a:pPr marL="342900" indent="-203200" eaLnBrk="1" hangingPunct="1">
              <a:spcBef>
                <a:spcPct val="0"/>
              </a:spcBef>
              <a:buClr>
                <a:srgbClr val="A5A5A5"/>
              </a:buClr>
              <a:buSzPts val="1400"/>
              <a:buFont typeface="Arial" panose="020B0604020202020204" pitchFamily="34" charset="0"/>
              <a:buChar char="●"/>
            </a:pPr>
            <a:r>
              <a:rPr lang="en-US" altLang="en-US" sz="2400"/>
              <a:t>Style sangat membantu untuk membuat komponen yang sama pada screen yang berbeda karena tidak perlu menuliskan atribut beserta isinya lagi (menghindari duplikasi).</a:t>
            </a:r>
          </a:p>
          <a:p>
            <a:pPr marL="342900" indent="-203200" eaLnBrk="1" hangingPunct="1"/>
            <a:endParaRPr lang="en-US"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Date Placeholder 3">
            <a:extLst>
              <a:ext uri="{FF2B5EF4-FFF2-40B4-BE49-F238E27FC236}">
                <a16:creationId xmlns:a16="http://schemas.microsoft.com/office/drawing/2014/main" id="{D4517C59-F133-AAB7-5A95-7FC1E9938DE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4DCCF17-B37F-40D0-AB50-70DBDE66D740}"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3DB26067-E0C9-1333-569A-CEF569F176C1}"/>
              </a:ext>
            </a:extLst>
          </p:cNvPr>
          <p:cNvSpPr>
            <a:spLocks noGrp="1"/>
          </p:cNvSpPr>
          <p:nvPr>
            <p:ph type="ftr" sz="quarter" idx="11"/>
          </p:nvPr>
        </p:nvSpPr>
        <p:spPr/>
        <p:txBody>
          <a:bodyPr/>
          <a:lstStyle/>
          <a:p>
            <a:pPr>
              <a:defRPr/>
            </a:pPr>
            <a:r>
              <a:rPr lang="id-ID"/>
              <a:t>Pemrograman Berbasis Objek</a:t>
            </a:r>
          </a:p>
        </p:txBody>
      </p:sp>
      <p:sp>
        <p:nvSpPr>
          <p:cNvPr id="147460" name="Slide Number Placeholder 5">
            <a:extLst>
              <a:ext uri="{FF2B5EF4-FFF2-40B4-BE49-F238E27FC236}">
                <a16:creationId xmlns:a16="http://schemas.microsoft.com/office/drawing/2014/main" id="{5D8B5582-96CA-FB76-4E3E-546ED919BC7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EB40AF4-0709-4C6F-B702-729F6FC48598}" type="slidenum">
              <a:rPr lang="id-ID" altLang="en-US" sz="3600" smtClean="0">
                <a:solidFill>
                  <a:srgbClr val="FFFFFF"/>
                </a:solidFill>
              </a:rPr>
              <a:pPr>
                <a:spcBef>
                  <a:spcPct val="0"/>
                </a:spcBef>
                <a:buFontTx/>
                <a:buNone/>
              </a:pPr>
              <a:t>148</a:t>
            </a:fld>
            <a:endParaRPr lang="id-ID" altLang="en-US" sz="3600">
              <a:solidFill>
                <a:srgbClr val="FFFFFF"/>
              </a:solidFill>
            </a:endParaRPr>
          </a:p>
        </p:txBody>
      </p:sp>
      <p:sp>
        <p:nvSpPr>
          <p:cNvPr id="147461" name="Content Placeholder 2">
            <a:extLst>
              <a:ext uri="{FF2B5EF4-FFF2-40B4-BE49-F238E27FC236}">
                <a16:creationId xmlns:a16="http://schemas.microsoft.com/office/drawing/2014/main" id="{E62FD618-D244-741E-C41A-53140F08C8A8}"/>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b="1"/>
          </a:p>
          <a:p>
            <a:pPr marL="0" indent="0" eaLnBrk="1" hangingPunct="1">
              <a:buFont typeface="Arial" panose="020B0604020202020204" pitchFamily="34" charset="0"/>
              <a:buNone/>
            </a:pPr>
            <a:r>
              <a:rPr lang="id-ID" altLang="en-US" sz="6000" b="1"/>
              <a:t>				 02</a:t>
            </a:r>
          </a:p>
          <a:p>
            <a:pPr marL="0" indent="0" eaLnBrk="1" hangingPunct="1">
              <a:buFont typeface="Arial" panose="020B0604020202020204" pitchFamily="34" charset="0"/>
              <a:buNone/>
            </a:pPr>
            <a:r>
              <a:rPr lang="id-ID" altLang="en-US" sz="6000"/>
              <a:t>          Menerapkan Style</a:t>
            </a:r>
            <a:endParaRPr lang="id-ID" altLang="en-US" sz="6000" b="1"/>
          </a:p>
          <a:p>
            <a:pPr marL="0" indent="0" eaLnBrk="1" hangingPunct="1">
              <a:buFont typeface="Arial" panose="020B0604020202020204" pitchFamily="34" charset="0"/>
              <a:buNone/>
            </a:pPr>
            <a:endParaRPr lang="en-US" altLang="en-US" sz="36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Date Placeholder 3">
            <a:extLst>
              <a:ext uri="{FF2B5EF4-FFF2-40B4-BE49-F238E27FC236}">
                <a16:creationId xmlns:a16="http://schemas.microsoft.com/office/drawing/2014/main" id="{FBABCA79-C79F-037F-9CF0-3EE87260B6D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877E057-49BB-4A1E-B831-8CDD0EACD80E}"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59280703-15B1-9049-6245-6E6633FC0163}"/>
              </a:ext>
            </a:extLst>
          </p:cNvPr>
          <p:cNvSpPr>
            <a:spLocks noGrp="1"/>
          </p:cNvSpPr>
          <p:nvPr>
            <p:ph type="ftr" sz="quarter" idx="11"/>
          </p:nvPr>
        </p:nvSpPr>
        <p:spPr/>
        <p:txBody>
          <a:bodyPr/>
          <a:lstStyle/>
          <a:p>
            <a:pPr>
              <a:defRPr/>
            </a:pPr>
            <a:r>
              <a:rPr lang="id-ID"/>
              <a:t>Pemrograman Berbasis Objek</a:t>
            </a:r>
          </a:p>
        </p:txBody>
      </p:sp>
      <p:sp>
        <p:nvSpPr>
          <p:cNvPr id="148484" name="Slide Number Placeholder 5">
            <a:extLst>
              <a:ext uri="{FF2B5EF4-FFF2-40B4-BE49-F238E27FC236}">
                <a16:creationId xmlns:a16="http://schemas.microsoft.com/office/drawing/2014/main" id="{5937BC33-D4FB-07AC-8B50-5DEAA5D15753}"/>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EB5077A-05DC-4C19-B81D-DD2CB2130695}" type="slidenum">
              <a:rPr lang="id-ID" altLang="en-US" sz="3600" smtClean="0">
                <a:solidFill>
                  <a:srgbClr val="FFFFFF"/>
                </a:solidFill>
              </a:rPr>
              <a:pPr>
                <a:spcBef>
                  <a:spcPct val="0"/>
                </a:spcBef>
                <a:buFontTx/>
                <a:buNone/>
              </a:pPr>
              <a:t>149</a:t>
            </a:fld>
            <a:endParaRPr lang="id-ID" altLang="en-US" sz="3600">
              <a:solidFill>
                <a:srgbClr val="FFFFFF"/>
              </a:solidFill>
            </a:endParaRPr>
          </a:p>
        </p:txBody>
      </p:sp>
      <p:sp>
        <p:nvSpPr>
          <p:cNvPr id="148485" name="Title 1">
            <a:extLst>
              <a:ext uri="{FF2B5EF4-FFF2-40B4-BE49-F238E27FC236}">
                <a16:creationId xmlns:a16="http://schemas.microsoft.com/office/drawing/2014/main" id="{A513C9BE-0861-8A47-257C-ECE60E3428ED}"/>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Menerapkan Style</a:t>
            </a:r>
            <a:endParaRPr lang="en-US" altLang="en-US">
              <a:solidFill>
                <a:srgbClr val="000000"/>
              </a:solidFill>
            </a:endParaRPr>
          </a:p>
        </p:txBody>
      </p:sp>
      <p:pic>
        <p:nvPicPr>
          <p:cNvPr id="148486" name="Google Shape;5245;p39">
            <a:extLst>
              <a:ext uri="{FF2B5EF4-FFF2-40B4-BE49-F238E27FC236}">
                <a16:creationId xmlns:a16="http://schemas.microsoft.com/office/drawing/2014/main" id="{309D7247-E931-60F2-6A89-A440D9301A5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42875" y="1077913"/>
            <a:ext cx="4994275" cy="3178175"/>
          </a:xfrm>
          <a:extLst>
            <a:ext uri="{91240B29-F687-4F45-9708-019B960494DF}">
              <a14:hiddenLine xmlns:a14="http://schemas.microsoft.com/office/drawing/2010/main" w="9525" algn="ctr">
                <a:solidFill>
                  <a:srgbClr val="000000"/>
                </a:solidFill>
                <a:miter lim="1000000"/>
                <a:headEnd/>
                <a:tailEnd/>
              </a14:hiddenLine>
            </a:ext>
          </a:extLst>
        </p:spPr>
      </p:pic>
      <p:grpSp>
        <p:nvGrpSpPr>
          <p:cNvPr id="148487" name="Google Shape;5247;p39">
            <a:extLst>
              <a:ext uri="{FF2B5EF4-FFF2-40B4-BE49-F238E27FC236}">
                <a16:creationId xmlns:a16="http://schemas.microsoft.com/office/drawing/2014/main" id="{848F67CD-7D83-2DAE-9011-2AD97DDA7EBA}"/>
              </a:ext>
            </a:extLst>
          </p:cNvPr>
          <p:cNvGrpSpPr>
            <a:grpSpLocks/>
          </p:cNvGrpSpPr>
          <p:nvPr/>
        </p:nvGrpSpPr>
        <p:grpSpPr bwMode="auto">
          <a:xfrm>
            <a:off x="5068888" y="1903413"/>
            <a:ext cx="3684587" cy="3876675"/>
            <a:chOff x="3871250" y="1071825"/>
            <a:chExt cx="3441124" cy="3634075"/>
          </a:xfrm>
        </p:grpSpPr>
        <p:pic>
          <p:nvPicPr>
            <p:cNvPr id="148489" name="Google Shape;5248;p39">
              <a:extLst>
                <a:ext uri="{FF2B5EF4-FFF2-40B4-BE49-F238E27FC236}">
                  <a16:creationId xmlns:a16="http://schemas.microsoft.com/office/drawing/2014/main" id="{3410A5E2-82B7-97DA-5D95-8A0959F295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069" r="3069"/>
            <a:stretch>
              <a:fillRect/>
            </a:stretch>
          </p:blipFill>
          <p:spPr bwMode="auto">
            <a:xfrm>
              <a:off x="3871250" y="1071825"/>
              <a:ext cx="3441124" cy="36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8490" name="Google Shape;5249;p39">
              <a:extLst>
                <a:ext uri="{FF2B5EF4-FFF2-40B4-BE49-F238E27FC236}">
                  <a16:creationId xmlns:a16="http://schemas.microsoft.com/office/drawing/2014/main" id="{FC763774-DC11-DA86-B028-441A14E54C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8458" t="24158" r="8116" b="31952"/>
            <a:stretch>
              <a:fillRect/>
            </a:stretch>
          </p:blipFill>
          <p:spPr bwMode="auto">
            <a:xfrm>
              <a:off x="3939975" y="3510875"/>
              <a:ext cx="2097749" cy="7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8491" name="Google Shape;5250;p39">
              <a:extLst>
                <a:ext uri="{FF2B5EF4-FFF2-40B4-BE49-F238E27FC236}">
                  <a16:creationId xmlns:a16="http://schemas.microsoft.com/office/drawing/2014/main" id="{3A30D959-89B2-F011-93C7-00D3666902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8686" t="42863" r="8116" b="31952"/>
            <a:stretch>
              <a:fillRect/>
            </a:stretch>
          </p:blipFill>
          <p:spPr bwMode="auto">
            <a:xfrm>
              <a:off x="4924451" y="3848500"/>
              <a:ext cx="1840526" cy="4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pic>
        <p:nvPicPr>
          <p:cNvPr id="148488" name="Google Shape;5229;p38">
            <a:extLst>
              <a:ext uri="{FF2B5EF4-FFF2-40B4-BE49-F238E27FC236}">
                <a16:creationId xmlns:a16="http://schemas.microsoft.com/office/drawing/2014/main" id="{A2E21DF6-0713-5B95-3882-7F33AE1324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069" r="3069"/>
          <a:stretch>
            <a:fillRect/>
          </a:stretch>
        </p:blipFill>
        <p:spPr bwMode="auto">
          <a:xfrm>
            <a:off x="1817688" y="3167063"/>
            <a:ext cx="310832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7" y="1709530"/>
            <a:ext cx="6440905" cy="1099930"/>
          </a:xfrm>
        </p:spPr>
        <p:txBody>
          <a:bodyPr>
            <a:normAutofit fontScale="90000"/>
          </a:bodyPr>
          <a:lstStyle/>
          <a:p>
            <a:br>
              <a:rPr lang="en-US" dirty="0"/>
            </a:br>
            <a:r>
              <a:rPr lang="en-US" sz="7300" dirty="0"/>
              <a:t>01</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377109"/>
            <a:ext cx="8814723" cy="4799102"/>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indent="0">
              <a:buNone/>
            </a:pPr>
            <a:r>
              <a:rPr lang="en-US" sz="2000" dirty="0"/>
              <a:t>		 </a:t>
            </a:r>
            <a:r>
              <a:rPr lang="en-US" sz="4800" dirty="0" err="1"/>
              <a:t>Pemrograman</a:t>
            </a:r>
            <a:r>
              <a:rPr lang="en-US" sz="4800" dirty="0"/>
              <a:t> Mobile ?</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15</a:t>
            </a:fld>
            <a:endParaRPr lang="id-ID" dirty="0"/>
          </a:p>
        </p:txBody>
      </p:sp>
    </p:spTree>
    <p:extLst>
      <p:ext uri="{BB962C8B-B14F-4D97-AF65-F5344CB8AC3E}">
        <p14:creationId xmlns:p14="http://schemas.microsoft.com/office/powerpoint/2010/main" val="29875885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Date Placeholder 3">
            <a:extLst>
              <a:ext uri="{FF2B5EF4-FFF2-40B4-BE49-F238E27FC236}">
                <a16:creationId xmlns:a16="http://schemas.microsoft.com/office/drawing/2014/main" id="{FC3DBA49-F1B9-4769-F47B-DCB82AD68D8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BA680FF-8279-4A30-96C1-10853ABC1F6B}"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DF9723C9-E47C-D23F-AEB5-7F8B9D8E3FF8}"/>
              </a:ext>
            </a:extLst>
          </p:cNvPr>
          <p:cNvSpPr>
            <a:spLocks noGrp="1"/>
          </p:cNvSpPr>
          <p:nvPr>
            <p:ph type="ftr" sz="quarter" idx="11"/>
          </p:nvPr>
        </p:nvSpPr>
        <p:spPr/>
        <p:txBody>
          <a:bodyPr/>
          <a:lstStyle/>
          <a:p>
            <a:pPr>
              <a:defRPr/>
            </a:pPr>
            <a:r>
              <a:rPr lang="id-ID"/>
              <a:t>Pemrograman Berbasis Objek</a:t>
            </a:r>
          </a:p>
        </p:txBody>
      </p:sp>
      <p:sp>
        <p:nvSpPr>
          <p:cNvPr id="149508" name="Slide Number Placeholder 5">
            <a:extLst>
              <a:ext uri="{FF2B5EF4-FFF2-40B4-BE49-F238E27FC236}">
                <a16:creationId xmlns:a16="http://schemas.microsoft.com/office/drawing/2014/main" id="{EC7A6035-C088-D550-72BC-78A606FEE23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302FC7C-5387-442A-B71E-F43C6126E6BC}" type="slidenum">
              <a:rPr lang="id-ID" altLang="en-US" sz="3600" smtClean="0">
                <a:solidFill>
                  <a:srgbClr val="FFFFFF"/>
                </a:solidFill>
              </a:rPr>
              <a:pPr>
                <a:spcBef>
                  <a:spcPct val="0"/>
                </a:spcBef>
                <a:buFontTx/>
                <a:buNone/>
              </a:pPr>
              <a:t>150</a:t>
            </a:fld>
            <a:endParaRPr lang="id-ID" altLang="en-US" sz="3600">
              <a:solidFill>
                <a:srgbClr val="FFFFFF"/>
              </a:solidFill>
            </a:endParaRPr>
          </a:p>
        </p:txBody>
      </p:sp>
      <p:sp>
        <p:nvSpPr>
          <p:cNvPr id="149509" name="Content Placeholder 2">
            <a:extLst>
              <a:ext uri="{FF2B5EF4-FFF2-40B4-BE49-F238E27FC236}">
                <a16:creationId xmlns:a16="http://schemas.microsoft.com/office/drawing/2014/main" id="{A956599B-8376-B5E6-BA98-E4092BAEBD57}"/>
              </a:ext>
            </a:extLst>
          </p:cNvPr>
          <p:cNvSpPr>
            <a:spLocks noGrp="1" noChangeArrowheads="1"/>
          </p:cNvSpPr>
          <p:nvPr>
            <p:ph idx="1"/>
          </p:nvPr>
        </p:nvSpPr>
        <p:spPr>
          <a:xfrm>
            <a:off x="184150" y="1452563"/>
            <a:ext cx="8815388" cy="4724400"/>
          </a:xfrm>
        </p:spPr>
        <p:txBody>
          <a:bodyPr/>
          <a:lstStyle/>
          <a:p>
            <a:pPr eaLnBrk="1" hangingPunct="1"/>
            <a:endParaRPr lang="id-ID" altLang="en-US" dirty="0"/>
          </a:p>
        </p:txBody>
      </p:sp>
      <p:pic>
        <p:nvPicPr>
          <p:cNvPr id="149510" name="Google Shape;5255;p40">
            <a:extLst>
              <a:ext uri="{FF2B5EF4-FFF2-40B4-BE49-F238E27FC236}">
                <a16:creationId xmlns:a16="http://schemas.microsoft.com/office/drawing/2014/main" id="{36DE68E2-5253-5B42-1C59-02EB9BF1D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688" y="1730375"/>
            <a:ext cx="2543175"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Date Placeholder 3">
            <a:extLst>
              <a:ext uri="{FF2B5EF4-FFF2-40B4-BE49-F238E27FC236}">
                <a16:creationId xmlns:a16="http://schemas.microsoft.com/office/drawing/2014/main" id="{1986FEE5-10BD-79B2-94F9-7501D775D03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6CD85A9-05D9-4EBE-9430-6DCCD853436A}"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BAE3C569-F191-5237-1FAB-0C1323B7CD26}"/>
              </a:ext>
            </a:extLst>
          </p:cNvPr>
          <p:cNvSpPr>
            <a:spLocks noGrp="1"/>
          </p:cNvSpPr>
          <p:nvPr>
            <p:ph type="ftr" sz="quarter" idx="11"/>
          </p:nvPr>
        </p:nvSpPr>
        <p:spPr/>
        <p:txBody>
          <a:bodyPr/>
          <a:lstStyle/>
          <a:p>
            <a:pPr>
              <a:defRPr/>
            </a:pPr>
            <a:r>
              <a:rPr lang="id-ID">
                <a:solidFill>
                  <a:srgbClr val="E7E6E6">
                    <a:lumMod val="25000"/>
                  </a:srgbClr>
                </a:solidFill>
              </a:rPr>
              <a:t>Pemrograman Berbasis Objek</a:t>
            </a:r>
          </a:p>
        </p:txBody>
      </p:sp>
      <p:sp>
        <p:nvSpPr>
          <p:cNvPr id="218116" name="Slide Number Placeholder 5">
            <a:extLst>
              <a:ext uri="{FF2B5EF4-FFF2-40B4-BE49-F238E27FC236}">
                <a16:creationId xmlns:a16="http://schemas.microsoft.com/office/drawing/2014/main" id="{82548600-CC4A-0EB1-F7E8-CCE87030B570}"/>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FEC8BF3-6A18-40D3-87A3-48AD9E9C4FA4}" type="slidenum">
              <a:rPr lang="id-ID" altLang="en-US" sz="3600" smtClean="0">
                <a:solidFill>
                  <a:srgbClr val="FFFFFF"/>
                </a:solidFill>
              </a:rPr>
              <a:pPr>
                <a:spcBef>
                  <a:spcPct val="0"/>
                </a:spcBef>
                <a:buFontTx/>
                <a:buNone/>
              </a:pPr>
              <a:t>151</a:t>
            </a:fld>
            <a:endParaRPr lang="id-ID" altLang="en-US" sz="3600">
              <a:solidFill>
                <a:srgbClr val="FFFFFF"/>
              </a:solidFill>
            </a:endParaRPr>
          </a:p>
        </p:txBody>
      </p:sp>
      <p:sp>
        <p:nvSpPr>
          <p:cNvPr id="218117" name="Title 1">
            <a:extLst>
              <a:ext uri="{FF2B5EF4-FFF2-40B4-BE49-F238E27FC236}">
                <a16:creationId xmlns:a16="http://schemas.microsoft.com/office/drawing/2014/main" id="{7AE0A7AD-73DB-1D4E-7D90-7E3C70DC34D0}"/>
              </a:ext>
            </a:extLst>
          </p:cNvPr>
          <p:cNvSpPr>
            <a:spLocks noGrp="1" noChangeArrowheads="1"/>
          </p:cNvSpPr>
          <p:nvPr>
            <p:ph type="title"/>
          </p:nvPr>
        </p:nvSpPr>
        <p:spPr>
          <a:xfrm>
            <a:off x="2151063" y="2852738"/>
            <a:ext cx="6184900" cy="1433512"/>
          </a:xfrm>
        </p:spPr>
        <p:txBody>
          <a:bodyPr/>
          <a:lstStyle/>
          <a:p>
            <a:pPr eaLnBrk="1" hangingPunct="1"/>
            <a:r>
              <a:rPr lang="id-ID" altLang="en-US">
                <a:solidFill>
                  <a:srgbClr val="3B3838"/>
                </a:solidFill>
              </a:rPr>
              <a:t>Pemrograman Mobile</a:t>
            </a:r>
            <a:br>
              <a:rPr lang="id-ID" altLang="en-US">
                <a:solidFill>
                  <a:srgbClr val="3B3838"/>
                </a:solidFill>
              </a:rPr>
            </a:br>
            <a:r>
              <a:rPr lang="en-US" altLang="en-US" sz="1600" b="1">
                <a:solidFill>
                  <a:srgbClr val="A5A5A5"/>
                </a:solidFill>
              </a:rPr>
              <a:t>12</a:t>
            </a:r>
            <a:r>
              <a:rPr lang="en-US" altLang="en-US" sz="1600">
                <a:solidFill>
                  <a:srgbClr val="3B3838"/>
                </a:solidFill>
              </a:rPr>
              <a:t> - Intent</a:t>
            </a:r>
            <a:br>
              <a:rPr lang="en-US" altLang="en-US" sz="1600">
                <a:solidFill>
                  <a:srgbClr val="3B3838"/>
                </a:solidFill>
              </a:rPr>
            </a:br>
            <a:endParaRPr lang="en-US" altLang="en-US" sz="1600">
              <a:solidFill>
                <a:srgbClr val="3B3838"/>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Date Placeholder 3">
            <a:extLst>
              <a:ext uri="{FF2B5EF4-FFF2-40B4-BE49-F238E27FC236}">
                <a16:creationId xmlns:a16="http://schemas.microsoft.com/office/drawing/2014/main" id="{3428C424-0528-586D-9995-6EE9EB15533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A74A823-7D20-4DD4-B30C-77D7C001E7B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F293A27C-DB61-CE57-3CCE-3B402EE975CF}"/>
              </a:ext>
            </a:extLst>
          </p:cNvPr>
          <p:cNvSpPr>
            <a:spLocks noGrp="1"/>
          </p:cNvSpPr>
          <p:nvPr>
            <p:ph type="ftr" sz="quarter" idx="11"/>
          </p:nvPr>
        </p:nvSpPr>
        <p:spPr/>
        <p:txBody>
          <a:bodyPr/>
          <a:lstStyle/>
          <a:p>
            <a:pPr>
              <a:defRPr/>
            </a:pPr>
            <a:r>
              <a:rPr lang="id-ID">
                <a:solidFill>
                  <a:srgbClr val="E7E6E6">
                    <a:lumMod val="25000"/>
                  </a:srgbClr>
                </a:solidFill>
              </a:rPr>
              <a:t>Pemrograman Berbasis Objek</a:t>
            </a:r>
          </a:p>
        </p:txBody>
      </p:sp>
      <p:sp>
        <p:nvSpPr>
          <p:cNvPr id="219140" name="Slide Number Placeholder 5">
            <a:extLst>
              <a:ext uri="{FF2B5EF4-FFF2-40B4-BE49-F238E27FC236}">
                <a16:creationId xmlns:a16="http://schemas.microsoft.com/office/drawing/2014/main" id="{2B6069CC-F2A4-DB2A-35BB-70AA74005E5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624703A-F577-4B5C-94A8-50C0E59E1805}" type="slidenum">
              <a:rPr lang="id-ID" altLang="en-US" sz="3600" smtClean="0">
                <a:solidFill>
                  <a:srgbClr val="FFFFFF"/>
                </a:solidFill>
              </a:rPr>
              <a:pPr>
                <a:spcBef>
                  <a:spcPct val="0"/>
                </a:spcBef>
                <a:buFontTx/>
                <a:buNone/>
              </a:pPr>
              <a:t>152</a:t>
            </a:fld>
            <a:endParaRPr lang="id-ID" altLang="en-US" sz="3600">
              <a:solidFill>
                <a:srgbClr val="FFFFFF"/>
              </a:solidFill>
            </a:endParaRPr>
          </a:p>
        </p:txBody>
      </p:sp>
      <p:sp>
        <p:nvSpPr>
          <p:cNvPr id="219141" name="Title 1">
            <a:extLst>
              <a:ext uri="{FF2B5EF4-FFF2-40B4-BE49-F238E27FC236}">
                <a16:creationId xmlns:a16="http://schemas.microsoft.com/office/drawing/2014/main" id="{F356B4AD-C53B-B970-3728-506604B36A1E}"/>
              </a:ext>
            </a:extLst>
          </p:cNvPr>
          <p:cNvSpPr>
            <a:spLocks noGrp="1" noChangeArrowheads="1"/>
          </p:cNvSpPr>
          <p:nvPr>
            <p:ph type="title"/>
          </p:nvPr>
        </p:nvSpPr>
        <p:spPr>
          <a:xfrm>
            <a:off x="1652588" y="850900"/>
            <a:ext cx="7346950" cy="409575"/>
          </a:xfrm>
        </p:spPr>
        <p:txBody>
          <a:bodyPr>
            <a:normAutofit fontScale="90000"/>
          </a:bodyPr>
          <a:lstStyle/>
          <a:p>
            <a:pPr eaLnBrk="1" hangingPunct="1"/>
            <a:br>
              <a:rPr lang="en-ID" altLang="en-US" sz="900">
                <a:solidFill>
                  <a:srgbClr val="000000"/>
                </a:solidFill>
              </a:rPr>
            </a:br>
            <a:br>
              <a:rPr lang="en-ID" altLang="en-US" sz="900">
                <a:solidFill>
                  <a:srgbClr val="000000"/>
                </a:solidFill>
              </a:rPr>
            </a:br>
            <a:br>
              <a:rPr lang="en-ID" altLang="en-US" sz="1400">
                <a:solidFill>
                  <a:srgbClr val="000000"/>
                </a:solidFill>
              </a:rPr>
            </a:br>
            <a:br>
              <a:rPr lang="en-ID" altLang="en-US" sz="1400">
                <a:solidFill>
                  <a:srgbClr val="000000"/>
                </a:solidFill>
              </a:rPr>
            </a:br>
            <a:endParaRPr lang="en-US" altLang="en-US" sz="2800">
              <a:solidFill>
                <a:srgbClr val="000000"/>
              </a:solidFill>
            </a:endParaRPr>
          </a:p>
        </p:txBody>
      </p:sp>
      <p:sp>
        <p:nvSpPr>
          <p:cNvPr id="3" name="Content Placeholder 2">
            <a:extLst>
              <a:ext uri="{FF2B5EF4-FFF2-40B4-BE49-F238E27FC236}">
                <a16:creationId xmlns:a16="http://schemas.microsoft.com/office/drawing/2014/main" id="{7AEA10C7-C51A-9A35-EEDD-C4E6C23C3CA6}"/>
              </a:ext>
            </a:extLst>
          </p:cNvPr>
          <p:cNvSpPr>
            <a:spLocks noGrp="1"/>
          </p:cNvSpPr>
          <p:nvPr>
            <p:ph idx="1"/>
          </p:nvPr>
        </p:nvSpPr>
        <p:spPr>
          <a:xfrm>
            <a:off x="184150" y="1452563"/>
            <a:ext cx="8815388" cy="4724400"/>
          </a:xfrm>
          <a:ln cap="flat" algn="ctr">
            <a:round/>
            <a:headEnd type="none" w="med" len="med"/>
            <a:tailEnd type="none" w="med" len="med"/>
          </a:ln>
        </p:spPr>
        <p:txBody>
          <a:bodyPr>
            <a:normAutofit/>
          </a:bodyPr>
          <a:lstStyle/>
          <a:p>
            <a:pPr>
              <a:spcAft>
                <a:spcPts val="0"/>
              </a:spcAft>
              <a:defRPr/>
            </a:pPr>
            <a:r>
              <a:rPr lang="en-ID" sz="1800" dirty="0" err="1">
                <a:solidFill>
                  <a:srgbClr val="000000"/>
                </a:solidFill>
                <a:latin typeface="Nanum Gothic Coding"/>
              </a:rPr>
              <a:t>Topik</a:t>
            </a:r>
            <a:r>
              <a:rPr lang="en-ID" sz="1800" dirty="0">
                <a:solidFill>
                  <a:srgbClr val="000000"/>
                </a:solidFill>
                <a:latin typeface="Nanum Gothic Coding"/>
              </a:rPr>
              <a:t> </a:t>
            </a:r>
            <a:r>
              <a:rPr lang="en-ID" sz="1800" dirty="0" err="1">
                <a:solidFill>
                  <a:srgbClr val="000000"/>
                </a:solidFill>
                <a:latin typeface="Nanum Gothic Coding"/>
              </a:rPr>
              <a:t>Pembahasan</a:t>
            </a:r>
            <a:endParaRPr lang="en-ID" dirty="0"/>
          </a:p>
          <a:p>
            <a:pPr>
              <a:spcBef>
                <a:spcPts val="0"/>
              </a:spcBef>
              <a:spcAft>
                <a:spcPts val="0"/>
              </a:spcAft>
              <a:defRPr/>
            </a:pPr>
            <a:r>
              <a:rPr lang="en-ID" sz="1800" dirty="0" err="1">
                <a:solidFill>
                  <a:srgbClr val="000000"/>
                </a:solidFill>
                <a:latin typeface="Dosis" pitchFamily="2" charset="0"/>
              </a:rPr>
              <a:t>Apa</a:t>
            </a:r>
            <a:r>
              <a:rPr lang="en-ID" sz="1800" dirty="0">
                <a:solidFill>
                  <a:srgbClr val="000000"/>
                </a:solidFill>
                <a:latin typeface="Dosis" pitchFamily="2" charset="0"/>
              </a:rPr>
              <a:t> </a:t>
            </a:r>
            <a:r>
              <a:rPr lang="en-ID" sz="1800" dirty="0" err="1">
                <a:solidFill>
                  <a:srgbClr val="000000"/>
                </a:solidFill>
                <a:latin typeface="Dosis" pitchFamily="2" charset="0"/>
              </a:rPr>
              <a:t>itu</a:t>
            </a:r>
            <a:r>
              <a:rPr lang="en-ID" sz="1800" dirty="0">
                <a:solidFill>
                  <a:srgbClr val="000000"/>
                </a:solidFill>
                <a:latin typeface="Dosis" pitchFamily="2" charset="0"/>
              </a:rPr>
              <a:t> Intent ?</a:t>
            </a:r>
            <a:endParaRPr lang="en-ID" sz="1800" dirty="0">
              <a:solidFill>
                <a:srgbClr val="8E7CC3"/>
              </a:solidFill>
              <a:latin typeface="Dosis" pitchFamily="2" charset="0"/>
            </a:endParaRPr>
          </a:p>
          <a:p>
            <a:pPr>
              <a:spcBef>
                <a:spcPts val="0"/>
              </a:spcBef>
              <a:spcAft>
                <a:spcPts val="0"/>
              </a:spcAft>
              <a:defRPr/>
            </a:pPr>
            <a:r>
              <a:rPr lang="en-ID" sz="1800" dirty="0" err="1">
                <a:solidFill>
                  <a:srgbClr val="000000"/>
                </a:solidFill>
                <a:latin typeface="Dosis" pitchFamily="2" charset="0"/>
              </a:rPr>
              <a:t>Jenis</a:t>
            </a:r>
            <a:r>
              <a:rPr lang="en-ID" sz="1800" dirty="0">
                <a:solidFill>
                  <a:srgbClr val="000000"/>
                </a:solidFill>
                <a:latin typeface="Dosis" pitchFamily="2" charset="0"/>
              </a:rPr>
              <a:t> Intent</a:t>
            </a:r>
            <a:endParaRPr lang="en-ID" sz="1800" dirty="0">
              <a:solidFill>
                <a:srgbClr val="8E7CC3"/>
              </a:solidFill>
              <a:latin typeface="Dosis" pitchFamily="2" charset="0"/>
            </a:endParaRPr>
          </a:p>
          <a:p>
            <a:pPr marL="0" indent="0">
              <a:spcBef>
                <a:spcPts val="0"/>
              </a:spcBef>
              <a:spcAft>
                <a:spcPts val="0"/>
              </a:spcAft>
              <a:buFont typeface="Arial" panose="020B0604020202020204" pitchFamily="34" charset="0"/>
              <a:buNone/>
              <a:defRPr/>
            </a:pPr>
            <a:endParaRPr lang="en-ID" sz="1800" dirty="0">
              <a:solidFill>
                <a:srgbClr val="8E7CC3"/>
              </a:solidFill>
              <a:latin typeface="Dosis" pitchFamily="2" charset="0"/>
            </a:endParaRPr>
          </a:p>
          <a:p>
            <a:pPr marL="139700" indent="0" eaLnBrk="1" fontAlgn="auto" hangingPunct="1">
              <a:spcBef>
                <a:spcPct val="0"/>
              </a:spcBef>
              <a:buClr>
                <a:srgbClr val="A5A5A5"/>
              </a:buClr>
              <a:buSzPts val="1400"/>
              <a:buFont typeface="Arial" pitchFamily="34"/>
              <a:buNone/>
              <a:defRPr/>
            </a:pP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a:extLst>
              <a:ext uri="{FF2B5EF4-FFF2-40B4-BE49-F238E27FC236}">
                <a16:creationId xmlns:a16="http://schemas.microsoft.com/office/drawing/2014/main" id="{2BAD1BC3-58F9-1388-9ABA-E740926D47B3}"/>
              </a:ext>
            </a:extLst>
          </p:cNvPr>
          <p:cNvSpPr>
            <a:spLocks noGrp="1" noChangeArrowheads="1"/>
          </p:cNvSpPr>
          <p:nvPr>
            <p:ph type="title"/>
          </p:nvPr>
        </p:nvSpPr>
        <p:spPr>
          <a:xfrm>
            <a:off x="887413" y="981075"/>
            <a:ext cx="7346950" cy="854075"/>
          </a:xfrm>
        </p:spPr>
        <p:txBody>
          <a:bodyPr>
            <a:normAutofit fontScale="90000"/>
          </a:bodyPr>
          <a:lstStyle/>
          <a:p>
            <a:r>
              <a:rPr lang="en-ID" altLang="en-US" sz="6000" b="1">
                <a:solidFill>
                  <a:srgbClr val="000000"/>
                </a:solidFill>
                <a:latin typeface="Nanum Gothic Coding" charset="0"/>
              </a:rPr>
              <a:t>01</a:t>
            </a:r>
            <a:endParaRPr lang="en-ID" altLang="en-US" sz="6000"/>
          </a:p>
        </p:txBody>
      </p:sp>
      <p:sp>
        <p:nvSpPr>
          <p:cNvPr id="220163" name="Content Placeholder 2">
            <a:extLst>
              <a:ext uri="{FF2B5EF4-FFF2-40B4-BE49-F238E27FC236}">
                <a16:creationId xmlns:a16="http://schemas.microsoft.com/office/drawing/2014/main" id="{D6BBA2EA-D940-0FDA-8057-85FBE47731C6}"/>
              </a:ext>
            </a:extLst>
          </p:cNvPr>
          <p:cNvSpPr>
            <a:spLocks noGrp="1" noChangeArrowheads="1"/>
          </p:cNvSpPr>
          <p:nvPr>
            <p:ph idx="1"/>
          </p:nvPr>
        </p:nvSpPr>
        <p:spPr>
          <a:xfrm>
            <a:off x="184150" y="2049463"/>
            <a:ext cx="8815388" cy="4724400"/>
          </a:xfrm>
        </p:spPr>
        <p:txBody>
          <a:bodyPr/>
          <a:lstStyle/>
          <a:p>
            <a:pPr marL="0" indent="0" algn="ctr">
              <a:spcBef>
                <a:spcPct val="0"/>
              </a:spcBef>
              <a:buFont typeface="Arial" panose="020B0604020202020204" pitchFamily="34" charset="0"/>
              <a:buNone/>
            </a:pPr>
            <a:r>
              <a:rPr lang="en-ID" altLang="en-US" sz="5400">
                <a:solidFill>
                  <a:srgbClr val="000000"/>
                </a:solidFill>
                <a:latin typeface="Nanum Gothic Coding" charset="0"/>
              </a:rPr>
              <a:t>Apa itu Intent ?</a:t>
            </a:r>
            <a:endParaRPr lang="en-ID" altLang="en-US" sz="5400"/>
          </a:p>
          <a:p>
            <a:pPr marL="0" indent="0">
              <a:buFont typeface="Arial" panose="020B0604020202020204" pitchFamily="34" charset="0"/>
              <a:buNone/>
            </a:pPr>
            <a:br>
              <a:rPr lang="en-ID" altLang="en-US"/>
            </a:br>
            <a:endParaRPr lang="en-ID" altLang="en-US"/>
          </a:p>
        </p:txBody>
      </p:sp>
      <p:sp>
        <p:nvSpPr>
          <p:cNvPr id="220164" name="Date Placeholder 3">
            <a:extLst>
              <a:ext uri="{FF2B5EF4-FFF2-40B4-BE49-F238E27FC236}">
                <a16:creationId xmlns:a16="http://schemas.microsoft.com/office/drawing/2014/main" id="{537D2B5E-4F78-2B80-773D-6FBF42BA417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D8D8CD2A-58BB-43A1-9BAF-34470529C991}" type="datetime1">
              <a:rPr lang="id-ID" altLang="en-US" smtClean="0">
                <a:solidFill>
                  <a:srgbClr val="898989"/>
                </a:solidFill>
                <a:cs typeface="Product Sans" charset="0"/>
              </a:rPr>
              <a:pPr/>
              <a:t>15/07/2023</a:t>
            </a:fld>
            <a:endParaRPr lang="id-ID" altLang="en-US">
              <a:solidFill>
                <a:srgbClr val="898989"/>
              </a:solidFill>
              <a:cs typeface="Product Sans" charset="0"/>
            </a:endParaRPr>
          </a:p>
        </p:txBody>
      </p:sp>
      <p:sp>
        <p:nvSpPr>
          <p:cNvPr id="5" name="Footer Placeholder 4">
            <a:extLst>
              <a:ext uri="{FF2B5EF4-FFF2-40B4-BE49-F238E27FC236}">
                <a16:creationId xmlns:a16="http://schemas.microsoft.com/office/drawing/2014/main" id="{3138D091-F013-17A9-28D7-C3AEFCDC070A}"/>
              </a:ext>
            </a:extLst>
          </p:cNvPr>
          <p:cNvSpPr>
            <a:spLocks noGrp="1"/>
          </p:cNvSpPr>
          <p:nvPr>
            <p:ph type="ftr" sz="quarter" idx="11"/>
          </p:nvPr>
        </p:nvSpPr>
        <p:spPr/>
        <p:txBody>
          <a:bodyPr/>
          <a:lstStyle/>
          <a:p>
            <a:pPr>
              <a:defRPr/>
            </a:pPr>
            <a:r>
              <a:rPr lang="id-ID"/>
              <a:t>Pemrograman Berbasis Objek</a:t>
            </a:r>
          </a:p>
        </p:txBody>
      </p:sp>
      <p:sp>
        <p:nvSpPr>
          <p:cNvPr id="220166" name="Slide Number Placeholder 5">
            <a:extLst>
              <a:ext uri="{FF2B5EF4-FFF2-40B4-BE49-F238E27FC236}">
                <a16:creationId xmlns:a16="http://schemas.microsoft.com/office/drawing/2014/main" id="{6859F059-C65A-CA2B-7149-A407DDC68100}"/>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8A23142A-550F-4CAC-8F33-973790E246A4}" type="slidenum">
              <a:rPr lang="id-ID" altLang="en-US" smtClean="0">
                <a:solidFill>
                  <a:srgbClr val="FFFFFF"/>
                </a:solidFill>
                <a:cs typeface="Product Sans" charset="0"/>
              </a:rPr>
              <a:pPr/>
              <a:t>153</a:t>
            </a:fld>
            <a:endParaRPr lang="id-ID" altLang="en-US">
              <a:solidFill>
                <a:srgbClr val="FFFFFF"/>
              </a:solidFill>
              <a:cs typeface="Product Sans"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a:extLst>
              <a:ext uri="{FF2B5EF4-FFF2-40B4-BE49-F238E27FC236}">
                <a16:creationId xmlns:a16="http://schemas.microsoft.com/office/drawing/2014/main" id="{A4728A18-D51A-CF23-5DF4-9CA64D0367C3}"/>
              </a:ext>
            </a:extLst>
          </p:cNvPr>
          <p:cNvSpPr>
            <a:spLocks noGrp="1" noChangeArrowheads="1"/>
          </p:cNvSpPr>
          <p:nvPr>
            <p:ph type="title"/>
          </p:nvPr>
        </p:nvSpPr>
        <p:spPr>
          <a:xfrm>
            <a:off x="1652588" y="406400"/>
            <a:ext cx="7346950" cy="854075"/>
          </a:xfrm>
        </p:spPr>
        <p:txBody>
          <a:bodyPr>
            <a:normAutofit fontScale="90000"/>
          </a:bodyPr>
          <a:lstStyle/>
          <a:p>
            <a:r>
              <a:rPr lang="en-ID" altLang="en-US"/>
              <a:t>Apa itu Intent ?</a:t>
            </a:r>
            <a:br>
              <a:rPr lang="en-ID" altLang="en-US"/>
            </a:br>
            <a:endParaRPr lang="en-ID" altLang="en-US"/>
          </a:p>
        </p:txBody>
      </p:sp>
      <p:sp>
        <p:nvSpPr>
          <p:cNvPr id="3" name="Content Placeholder 2">
            <a:extLst>
              <a:ext uri="{FF2B5EF4-FFF2-40B4-BE49-F238E27FC236}">
                <a16:creationId xmlns:a16="http://schemas.microsoft.com/office/drawing/2014/main" id="{154402A4-262B-1311-0390-0E473154E67B}"/>
              </a:ext>
            </a:extLst>
          </p:cNvPr>
          <p:cNvSpPr>
            <a:spLocks noGrp="1"/>
          </p:cNvSpPr>
          <p:nvPr>
            <p:ph idx="1"/>
          </p:nvPr>
        </p:nvSpPr>
        <p:spPr>
          <a:xfrm>
            <a:off x="184150" y="1452563"/>
            <a:ext cx="8815388" cy="4724400"/>
          </a:xfrm>
        </p:spPr>
        <p:txBody>
          <a:bodyPr/>
          <a:lstStyle/>
          <a:p>
            <a:pPr>
              <a:spcBef>
                <a:spcPts val="0"/>
              </a:spcBef>
              <a:spcAft>
                <a:spcPts val="0"/>
              </a:spcAft>
              <a:defRPr/>
            </a:pPr>
            <a:r>
              <a:rPr lang="en-ID" sz="1800" dirty="0">
                <a:solidFill>
                  <a:srgbClr val="000000"/>
                </a:solidFill>
                <a:latin typeface="Dosis" pitchFamily="2" charset="0"/>
              </a:rPr>
              <a:t>Intent </a:t>
            </a:r>
            <a:r>
              <a:rPr lang="en-ID" sz="1800" dirty="0" err="1">
                <a:solidFill>
                  <a:srgbClr val="000000"/>
                </a:solidFill>
                <a:latin typeface="Dosis" pitchFamily="2" charset="0"/>
              </a:rPr>
              <a:t>adalah</a:t>
            </a:r>
            <a:r>
              <a:rPr lang="en-ID" sz="1800" dirty="0">
                <a:solidFill>
                  <a:srgbClr val="000000"/>
                </a:solidFill>
                <a:latin typeface="Dosis" pitchFamily="2" charset="0"/>
              </a:rPr>
              <a:t> </a:t>
            </a:r>
            <a:r>
              <a:rPr lang="en-ID" sz="1800" dirty="0" err="1">
                <a:solidFill>
                  <a:srgbClr val="000000"/>
                </a:solidFill>
                <a:latin typeface="Dosis" pitchFamily="2" charset="0"/>
              </a:rPr>
              <a:t>sebuah</a:t>
            </a:r>
            <a:r>
              <a:rPr lang="en-ID" sz="1800" dirty="0">
                <a:solidFill>
                  <a:srgbClr val="000000"/>
                </a:solidFill>
                <a:latin typeface="Dosis" pitchFamily="2" charset="0"/>
              </a:rPr>
              <a:t> </a:t>
            </a:r>
            <a:r>
              <a:rPr lang="en-ID" sz="1800" dirty="0" err="1">
                <a:solidFill>
                  <a:srgbClr val="000000"/>
                </a:solidFill>
                <a:latin typeface="Dosis" pitchFamily="2" charset="0"/>
              </a:rPr>
              <a:t>kelas</a:t>
            </a:r>
            <a:r>
              <a:rPr lang="en-ID" sz="1800" dirty="0">
                <a:solidFill>
                  <a:srgbClr val="000000"/>
                </a:solidFill>
                <a:latin typeface="Dosis" pitchFamily="2" charset="0"/>
              </a:rPr>
              <a:t> </a:t>
            </a:r>
            <a:r>
              <a:rPr lang="en-ID" sz="1800" dirty="0" err="1">
                <a:solidFill>
                  <a:srgbClr val="000000"/>
                </a:solidFill>
                <a:latin typeface="Dosis" pitchFamily="2" charset="0"/>
              </a:rPr>
              <a:t>dalam</a:t>
            </a:r>
            <a:r>
              <a:rPr lang="en-ID" sz="1800" dirty="0">
                <a:solidFill>
                  <a:srgbClr val="000000"/>
                </a:solidFill>
                <a:latin typeface="Dosis" pitchFamily="2" charset="0"/>
              </a:rPr>
              <a:t> programming Android yang </a:t>
            </a:r>
            <a:r>
              <a:rPr lang="en-ID" sz="1800" dirty="0" err="1">
                <a:solidFill>
                  <a:srgbClr val="000000"/>
                </a:solidFill>
                <a:latin typeface="Dosis" pitchFamily="2" charset="0"/>
              </a:rPr>
              <a:t>berfungsi</a:t>
            </a:r>
            <a:r>
              <a:rPr lang="en-ID" sz="1800" dirty="0">
                <a:solidFill>
                  <a:srgbClr val="000000"/>
                </a:solidFill>
                <a:latin typeface="Dosis" pitchFamily="2" charset="0"/>
              </a:rPr>
              <a:t> </a:t>
            </a:r>
            <a:r>
              <a:rPr lang="en-ID" sz="1800" dirty="0" err="1">
                <a:solidFill>
                  <a:srgbClr val="000000"/>
                </a:solidFill>
                <a:latin typeface="Dosis" pitchFamily="2" charset="0"/>
              </a:rPr>
              <a:t>untuk</a:t>
            </a:r>
            <a:r>
              <a:rPr lang="en-ID" sz="1800" dirty="0">
                <a:solidFill>
                  <a:srgbClr val="000000"/>
                </a:solidFill>
                <a:latin typeface="Dosis" pitchFamily="2" charset="0"/>
              </a:rPr>
              <a:t> </a:t>
            </a:r>
            <a:r>
              <a:rPr lang="en-ID" sz="1800" dirty="0" err="1">
                <a:solidFill>
                  <a:srgbClr val="000000"/>
                </a:solidFill>
                <a:latin typeface="Dosis" pitchFamily="2" charset="0"/>
              </a:rPr>
              <a:t>perpindahan</a:t>
            </a:r>
            <a:r>
              <a:rPr lang="en-ID" sz="1800" dirty="0">
                <a:solidFill>
                  <a:srgbClr val="000000"/>
                </a:solidFill>
                <a:latin typeface="Dosis" pitchFamily="2" charset="0"/>
              </a:rPr>
              <a:t> </a:t>
            </a:r>
            <a:r>
              <a:rPr lang="en-ID" sz="1800" dirty="0" err="1">
                <a:solidFill>
                  <a:srgbClr val="000000"/>
                </a:solidFill>
                <a:latin typeface="Dosis" pitchFamily="2" charset="0"/>
              </a:rPr>
              <a:t>halaman</a:t>
            </a:r>
            <a:r>
              <a:rPr lang="en-ID" sz="1800" dirty="0">
                <a:solidFill>
                  <a:srgbClr val="000000"/>
                </a:solidFill>
                <a:latin typeface="Dosis" pitchFamily="2" charset="0"/>
              </a:rPr>
              <a:t>.</a:t>
            </a:r>
            <a:endParaRPr lang="en-ID" sz="1800" dirty="0">
              <a:solidFill>
                <a:srgbClr val="8E7CC3"/>
              </a:solidFill>
              <a:latin typeface="Dosis" pitchFamily="2" charset="0"/>
            </a:endParaRPr>
          </a:p>
          <a:p>
            <a:pPr>
              <a:spcBef>
                <a:spcPts val="0"/>
              </a:spcBef>
              <a:spcAft>
                <a:spcPts val="0"/>
              </a:spcAft>
              <a:defRPr/>
            </a:pPr>
            <a:r>
              <a:rPr lang="en-ID" sz="1800" dirty="0">
                <a:solidFill>
                  <a:srgbClr val="000000"/>
                </a:solidFill>
                <a:latin typeface="Dosis" pitchFamily="2" charset="0"/>
              </a:rPr>
              <a:t>Intent juga </a:t>
            </a:r>
            <a:r>
              <a:rPr lang="en-ID" sz="1800" dirty="0" err="1">
                <a:solidFill>
                  <a:srgbClr val="000000"/>
                </a:solidFill>
                <a:latin typeface="Dosis" pitchFamily="2" charset="0"/>
              </a:rPr>
              <a:t>merupakan</a:t>
            </a:r>
            <a:r>
              <a:rPr lang="en-ID" sz="1800" dirty="0">
                <a:solidFill>
                  <a:srgbClr val="000000"/>
                </a:solidFill>
                <a:latin typeface="Dosis" pitchFamily="2" charset="0"/>
              </a:rPr>
              <a:t> </a:t>
            </a:r>
            <a:r>
              <a:rPr lang="en-ID" sz="1800" dirty="0" err="1">
                <a:solidFill>
                  <a:srgbClr val="000000"/>
                </a:solidFill>
                <a:latin typeface="Dosis" pitchFamily="2" charset="0"/>
              </a:rPr>
              <a:t>suatu</a:t>
            </a:r>
            <a:r>
              <a:rPr lang="en-ID" sz="1800" dirty="0">
                <a:solidFill>
                  <a:srgbClr val="000000"/>
                </a:solidFill>
                <a:latin typeface="Dosis" pitchFamily="2" charset="0"/>
              </a:rPr>
              <a:t> </a:t>
            </a:r>
            <a:r>
              <a:rPr lang="en-ID" sz="1800" dirty="0" err="1">
                <a:solidFill>
                  <a:srgbClr val="000000"/>
                </a:solidFill>
                <a:latin typeface="Dosis" pitchFamily="2" charset="0"/>
              </a:rPr>
              <a:t>objek</a:t>
            </a:r>
            <a:r>
              <a:rPr lang="en-ID" sz="1800" dirty="0">
                <a:solidFill>
                  <a:srgbClr val="000000"/>
                </a:solidFill>
                <a:latin typeface="Dosis" pitchFamily="2" charset="0"/>
              </a:rPr>
              <a:t> yang </a:t>
            </a:r>
            <a:r>
              <a:rPr lang="en-ID" sz="1800" dirty="0" err="1">
                <a:solidFill>
                  <a:srgbClr val="000000"/>
                </a:solidFill>
                <a:latin typeface="Dosis" pitchFamily="2" charset="0"/>
              </a:rPr>
              <a:t>terdapat</a:t>
            </a:r>
            <a:r>
              <a:rPr lang="en-ID" sz="1800" dirty="0">
                <a:solidFill>
                  <a:srgbClr val="000000"/>
                </a:solidFill>
                <a:latin typeface="Dosis" pitchFamily="2" charset="0"/>
              </a:rPr>
              <a:t> </a:t>
            </a:r>
            <a:r>
              <a:rPr lang="en-ID" sz="1800" dirty="0" err="1">
                <a:solidFill>
                  <a:srgbClr val="000000"/>
                </a:solidFill>
                <a:latin typeface="Dosis" pitchFamily="2" charset="0"/>
              </a:rPr>
              <a:t>dalam</a:t>
            </a:r>
            <a:r>
              <a:rPr lang="en-ID" sz="1800" dirty="0">
                <a:solidFill>
                  <a:srgbClr val="000000"/>
                </a:solidFill>
                <a:latin typeface="Dosis" pitchFamily="2" charset="0"/>
              </a:rPr>
              <a:t> </a:t>
            </a:r>
            <a:r>
              <a:rPr lang="en-ID" sz="1800" dirty="0" err="1">
                <a:solidFill>
                  <a:srgbClr val="000000"/>
                </a:solidFill>
                <a:latin typeface="Dosis" pitchFamily="2" charset="0"/>
              </a:rPr>
              <a:t>suatu</a:t>
            </a:r>
            <a:r>
              <a:rPr lang="en-ID" sz="1800" dirty="0">
                <a:solidFill>
                  <a:srgbClr val="000000"/>
                </a:solidFill>
                <a:latin typeface="Dosis" pitchFamily="2" charset="0"/>
              </a:rPr>
              <a:t> activity </a:t>
            </a:r>
            <a:r>
              <a:rPr lang="en-ID" sz="1800" dirty="0" err="1">
                <a:solidFill>
                  <a:srgbClr val="000000"/>
                </a:solidFill>
                <a:latin typeface="Dosis" pitchFamily="2" charset="0"/>
              </a:rPr>
              <a:t>dimana</a:t>
            </a:r>
            <a:r>
              <a:rPr lang="en-ID" sz="1800" dirty="0">
                <a:solidFill>
                  <a:srgbClr val="000000"/>
                </a:solidFill>
                <a:latin typeface="Dosis" pitchFamily="2" charset="0"/>
              </a:rPr>
              <a:t> </a:t>
            </a:r>
            <a:r>
              <a:rPr lang="en-ID" sz="1800" dirty="0" err="1">
                <a:solidFill>
                  <a:srgbClr val="000000"/>
                </a:solidFill>
                <a:latin typeface="Dosis" pitchFamily="2" charset="0"/>
              </a:rPr>
              <a:t>objek</a:t>
            </a:r>
            <a:r>
              <a:rPr lang="en-ID" sz="1800" dirty="0">
                <a:solidFill>
                  <a:srgbClr val="000000"/>
                </a:solidFill>
                <a:latin typeface="Dosis" pitchFamily="2" charset="0"/>
              </a:rPr>
              <a:t> </a:t>
            </a:r>
            <a:r>
              <a:rPr lang="en-ID" sz="1800" dirty="0" err="1">
                <a:solidFill>
                  <a:srgbClr val="000000"/>
                </a:solidFill>
                <a:latin typeface="Dosis" pitchFamily="2" charset="0"/>
              </a:rPr>
              <a:t>tersebut</a:t>
            </a:r>
            <a:r>
              <a:rPr lang="en-ID" sz="1800" dirty="0">
                <a:solidFill>
                  <a:srgbClr val="000000"/>
                </a:solidFill>
                <a:latin typeface="Dosis" pitchFamily="2" charset="0"/>
              </a:rPr>
              <a:t> </a:t>
            </a:r>
            <a:r>
              <a:rPr lang="en-ID" sz="1800" dirty="0" err="1">
                <a:solidFill>
                  <a:srgbClr val="000000"/>
                </a:solidFill>
                <a:latin typeface="Dosis" pitchFamily="2" charset="0"/>
              </a:rPr>
              <a:t>dapat</a:t>
            </a:r>
            <a:r>
              <a:rPr lang="en-ID" sz="1800" dirty="0">
                <a:solidFill>
                  <a:srgbClr val="000000"/>
                </a:solidFill>
                <a:latin typeface="Dosis" pitchFamily="2" charset="0"/>
              </a:rPr>
              <a:t> </a:t>
            </a:r>
            <a:r>
              <a:rPr lang="en-ID" sz="1800" dirty="0" err="1">
                <a:solidFill>
                  <a:srgbClr val="000000"/>
                </a:solidFill>
                <a:latin typeface="Dosis" pitchFamily="2" charset="0"/>
              </a:rPr>
              <a:t>komunikasi</a:t>
            </a:r>
            <a:r>
              <a:rPr lang="en-ID" sz="1800" dirty="0">
                <a:solidFill>
                  <a:srgbClr val="000000"/>
                </a:solidFill>
                <a:latin typeface="Dosis" pitchFamily="2" charset="0"/>
              </a:rPr>
              <a:t> </a:t>
            </a:r>
            <a:r>
              <a:rPr lang="en-ID" sz="1800" dirty="0" err="1">
                <a:solidFill>
                  <a:srgbClr val="000000"/>
                </a:solidFill>
                <a:latin typeface="Dosis" pitchFamily="2" charset="0"/>
              </a:rPr>
              <a:t>dengan</a:t>
            </a:r>
            <a:r>
              <a:rPr lang="en-ID" sz="1800" dirty="0">
                <a:solidFill>
                  <a:srgbClr val="000000"/>
                </a:solidFill>
                <a:latin typeface="Dosis" pitchFamily="2" charset="0"/>
              </a:rPr>
              <a:t> activity yang lain, </a:t>
            </a:r>
            <a:r>
              <a:rPr lang="en-ID" sz="1800" dirty="0" err="1">
                <a:solidFill>
                  <a:srgbClr val="000000"/>
                </a:solidFill>
                <a:latin typeface="Dosis" pitchFamily="2" charset="0"/>
              </a:rPr>
              <a:t>baik</a:t>
            </a:r>
            <a:r>
              <a:rPr lang="en-ID" sz="1800" dirty="0">
                <a:solidFill>
                  <a:srgbClr val="000000"/>
                </a:solidFill>
                <a:latin typeface="Dosis" pitchFamily="2" charset="0"/>
              </a:rPr>
              <a:t> activity pada </a:t>
            </a:r>
            <a:r>
              <a:rPr lang="en-ID" sz="1800" dirty="0" err="1">
                <a:solidFill>
                  <a:srgbClr val="000000"/>
                </a:solidFill>
                <a:latin typeface="Dosis" pitchFamily="2" charset="0"/>
              </a:rPr>
              <a:t>fungsi</a:t>
            </a:r>
            <a:r>
              <a:rPr lang="en-ID" sz="1800" dirty="0">
                <a:solidFill>
                  <a:srgbClr val="000000"/>
                </a:solidFill>
                <a:latin typeface="Dosis" pitchFamily="2" charset="0"/>
              </a:rPr>
              <a:t> internal android </a:t>
            </a:r>
            <a:r>
              <a:rPr lang="en-ID" sz="1800" dirty="0" err="1">
                <a:solidFill>
                  <a:srgbClr val="000000"/>
                </a:solidFill>
                <a:latin typeface="Dosis" pitchFamily="2" charset="0"/>
              </a:rPr>
              <a:t>misal</a:t>
            </a:r>
            <a:r>
              <a:rPr lang="en-ID" sz="1800" dirty="0">
                <a:solidFill>
                  <a:srgbClr val="000000"/>
                </a:solidFill>
                <a:latin typeface="Dosis" pitchFamily="2" charset="0"/>
              </a:rPr>
              <a:t> </a:t>
            </a:r>
            <a:r>
              <a:rPr lang="en-ID" sz="1800" dirty="0" err="1">
                <a:solidFill>
                  <a:srgbClr val="000000"/>
                </a:solidFill>
                <a:latin typeface="Dosis" pitchFamily="2" charset="0"/>
              </a:rPr>
              <a:t>seperti</a:t>
            </a:r>
            <a:r>
              <a:rPr lang="en-ID" sz="1800" dirty="0">
                <a:solidFill>
                  <a:srgbClr val="000000"/>
                </a:solidFill>
                <a:latin typeface="Dosis" pitchFamily="2" charset="0"/>
              </a:rPr>
              <a:t> </a:t>
            </a:r>
            <a:r>
              <a:rPr lang="en-ID" sz="1800" dirty="0" err="1">
                <a:solidFill>
                  <a:srgbClr val="000000"/>
                </a:solidFill>
                <a:latin typeface="Dosis" pitchFamily="2" charset="0"/>
              </a:rPr>
              <a:t>memanggil</a:t>
            </a:r>
            <a:r>
              <a:rPr lang="en-ID" sz="1800" dirty="0">
                <a:solidFill>
                  <a:srgbClr val="000000"/>
                </a:solidFill>
                <a:latin typeface="Dosis" pitchFamily="2" charset="0"/>
              </a:rPr>
              <a:t> activity </a:t>
            </a:r>
            <a:r>
              <a:rPr lang="en-ID" sz="1800" dirty="0" err="1">
                <a:solidFill>
                  <a:srgbClr val="000000"/>
                </a:solidFill>
                <a:latin typeface="Dosis" pitchFamily="2" charset="0"/>
              </a:rPr>
              <a:t>dalam</a:t>
            </a:r>
            <a:r>
              <a:rPr lang="en-ID" sz="1800" dirty="0">
                <a:solidFill>
                  <a:srgbClr val="000000"/>
                </a:solidFill>
                <a:latin typeface="Dosis" pitchFamily="2" charset="0"/>
              </a:rPr>
              <a:t> </a:t>
            </a:r>
            <a:r>
              <a:rPr lang="en-ID" sz="1800" dirty="0" err="1">
                <a:solidFill>
                  <a:srgbClr val="000000"/>
                </a:solidFill>
                <a:latin typeface="Dosis" pitchFamily="2" charset="0"/>
              </a:rPr>
              <a:t>satu</a:t>
            </a:r>
            <a:r>
              <a:rPr lang="en-ID" sz="1800" dirty="0">
                <a:solidFill>
                  <a:srgbClr val="000000"/>
                </a:solidFill>
                <a:latin typeface="Dosis" pitchFamily="2" charset="0"/>
              </a:rPr>
              <a:t> package </a:t>
            </a:r>
            <a:r>
              <a:rPr lang="en-ID" sz="1800" dirty="0" err="1">
                <a:solidFill>
                  <a:srgbClr val="000000"/>
                </a:solidFill>
                <a:latin typeface="Dosis" pitchFamily="2" charset="0"/>
              </a:rPr>
              <a:t>atau</a:t>
            </a:r>
            <a:r>
              <a:rPr lang="en-ID" sz="1800" dirty="0">
                <a:solidFill>
                  <a:srgbClr val="000000"/>
                </a:solidFill>
                <a:latin typeface="Dosis" pitchFamily="2" charset="0"/>
              </a:rPr>
              <a:t> </a:t>
            </a:r>
            <a:r>
              <a:rPr lang="en-ID" sz="1800" dirty="0" err="1">
                <a:solidFill>
                  <a:srgbClr val="000000"/>
                </a:solidFill>
                <a:latin typeface="Dosis" pitchFamily="2" charset="0"/>
              </a:rPr>
              <a:t>beda</a:t>
            </a:r>
            <a:r>
              <a:rPr lang="en-ID" sz="1800" dirty="0">
                <a:solidFill>
                  <a:srgbClr val="000000"/>
                </a:solidFill>
                <a:latin typeface="Dosis" pitchFamily="2" charset="0"/>
              </a:rPr>
              <a:t> package yang </a:t>
            </a:r>
            <a:r>
              <a:rPr lang="en-ID" sz="1800" dirty="0" err="1">
                <a:solidFill>
                  <a:srgbClr val="000000"/>
                </a:solidFill>
                <a:latin typeface="Dosis" pitchFamily="2" charset="0"/>
              </a:rPr>
              <a:t>masih</a:t>
            </a:r>
            <a:r>
              <a:rPr lang="en-ID" sz="1800" dirty="0">
                <a:solidFill>
                  <a:srgbClr val="000000"/>
                </a:solidFill>
                <a:latin typeface="Dosis" pitchFamily="2" charset="0"/>
              </a:rPr>
              <a:t> </a:t>
            </a:r>
            <a:r>
              <a:rPr lang="en-ID" sz="1800" dirty="0" err="1">
                <a:solidFill>
                  <a:srgbClr val="000000"/>
                </a:solidFill>
                <a:latin typeface="Dosis" pitchFamily="2" charset="0"/>
              </a:rPr>
              <a:t>berada</a:t>
            </a:r>
            <a:r>
              <a:rPr lang="en-ID" sz="1800" dirty="0">
                <a:solidFill>
                  <a:srgbClr val="000000"/>
                </a:solidFill>
                <a:latin typeface="Dosis" pitchFamily="2" charset="0"/>
              </a:rPr>
              <a:t> </a:t>
            </a:r>
            <a:r>
              <a:rPr lang="en-ID" sz="1800" dirty="0" err="1">
                <a:solidFill>
                  <a:srgbClr val="000000"/>
                </a:solidFill>
                <a:latin typeface="Dosis" pitchFamily="2" charset="0"/>
              </a:rPr>
              <a:t>dalam</a:t>
            </a:r>
            <a:r>
              <a:rPr lang="en-ID" sz="1800" dirty="0">
                <a:solidFill>
                  <a:srgbClr val="000000"/>
                </a:solidFill>
                <a:latin typeface="Dosis" pitchFamily="2" charset="0"/>
              </a:rPr>
              <a:t> </a:t>
            </a:r>
            <a:r>
              <a:rPr lang="en-ID" sz="1800" dirty="0" err="1">
                <a:solidFill>
                  <a:srgbClr val="000000"/>
                </a:solidFill>
                <a:latin typeface="Dosis" pitchFamily="2" charset="0"/>
              </a:rPr>
              <a:t>satu</a:t>
            </a:r>
            <a:r>
              <a:rPr lang="en-ID" sz="1800" dirty="0">
                <a:solidFill>
                  <a:srgbClr val="000000"/>
                </a:solidFill>
                <a:latin typeface="Dosis" pitchFamily="2" charset="0"/>
              </a:rPr>
              <a:t> project.</a:t>
            </a:r>
            <a:endParaRPr lang="en-ID" sz="1800" dirty="0">
              <a:solidFill>
                <a:srgbClr val="8E7CC3"/>
              </a:solidFill>
              <a:latin typeface="Dosis" pitchFamily="2" charset="0"/>
            </a:endParaRPr>
          </a:p>
          <a:p>
            <a:pPr>
              <a:spcBef>
                <a:spcPts val="0"/>
              </a:spcBef>
              <a:spcAft>
                <a:spcPts val="0"/>
              </a:spcAft>
              <a:defRPr/>
            </a:pPr>
            <a:r>
              <a:rPr lang="en-ID" sz="1800" dirty="0">
                <a:solidFill>
                  <a:srgbClr val="000000"/>
                </a:solidFill>
                <a:latin typeface="Dosis" pitchFamily="2" charset="0"/>
              </a:rPr>
              <a:t>Intent </a:t>
            </a:r>
            <a:r>
              <a:rPr lang="en-ID" sz="1800" dirty="0" err="1">
                <a:solidFill>
                  <a:srgbClr val="000000"/>
                </a:solidFill>
                <a:latin typeface="Dosis" pitchFamily="2" charset="0"/>
              </a:rPr>
              <a:t>merupakan</a:t>
            </a:r>
            <a:r>
              <a:rPr lang="en-ID" sz="1800" dirty="0">
                <a:solidFill>
                  <a:srgbClr val="000000"/>
                </a:solidFill>
                <a:latin typeface="Dosis" pitchFamily="2" charset="0"/>
              </a:rPr>
              <a:t> </a:t>
            </a:r>
            <a:r>
              <a:rPr lang="en-ID" sz="1800" dirty="0" err="1">
                <a:solidFill>
                  <a:srgbClr val="000000"/>
                </a:solidFill>
                <a:latin typeface="Dosis" pitchFamily="2" charset="0"/>
              </a:rPr>
              <a:t>objek</a:t>
            </a:r>
            <a:r>
              <a:rPr lang="en-ID" sz="1800" dirty="0">
                <a:solidFill>
                  <a:srgbClr val="000000"/>
                </a:solidFill>
                <a:latin typeface="Dosis" pitchFamily="2" charset="0"/>
              </a:rPr>
              <a:t> </a:t>
            </a:r>
            <a:r>
              <a:rPr lang="en-ID" sz="1800" dirty="0" err="1">
                <a:solidFill>
                  <a:srgbClr val="000000"/>
                </a:solidFill>
                <a:latin typeface="Dosis" pitchFamily="2" charset="0"/>
              </a:rPr>
              <a:t>tipe</a:t>
            </a:r>
            <a:r>
              <a:rPr lang="en-ID" sz="1800" dirty="0">
                <a:solidFill>
                  <a:srgbClr val="000000"/>
                </a:solidFill>
                <a:latin typeface="Dosis" pitchFamily="2" charset="0"/>
              </a:rPr>
              <a:t> </a:t>
            </a:r>
            <a:r>
              <a:rPr lang="en-ID" sz="1800" dirty="0" err="1">
                <a:solidFill>
                  <a:srgbClr val="000000"/>
                </a:solidFill>
                <a:latin typeface="Dosis" pitchFamily="2" charset="0"/>
              </a:rPr>
              <a:t>android.content.Intent</a:t>
            </a:r>
            <a:r>
              <a:rPr lang="en-ID" sz="1800" dirty="0">
                <a:solidFill>
                  <a:srgbClr val="000000"/>
                </a:solidFill>
                <a:latin typeface="Dosis" pitchFamily="2" charset="0"/>
              </a:rPr>
              <a:t>.</a:t>
            </a:r>
            <a:endParaRPr lang="en-ID" sz="1800" dirty="0">
              <a:solidFill>
                <a:srgbClr val="8E7CC3"/>
              </a:solidFill>
              <a:latin typeface="Dosis" pitchFamily="2" charset="0"/>
            </a:endParaRPr>
          </a:p>
          <a:p>
            <a:pPr>
              <a:spcBef>
                <a:spcPts val="0"/>
              </a:spcBef>
              <a:spcAft>
                <a:spcPts val="0"/>
              </a:spcAft>
              <a:defRPr/>
            </a:pPr>
            <a:r>
              <a:rPr lang="en-ID" sz="1800" dirty="0" err="1">
                <a:solidFill>
                  <a:srgbClr val="000000"/>
                </a:solidFill>
                <a:latin typeface="Dosis" pitchFamily="2" charset="0"/>
              </a:rPr>
              <a:t>Metode</a:t>
            </a:r>
            <a:r>
              <a:rPr lang="en-ID" sz="1800" dirty="0">
                <a:solidFill>
                  <a:srgbClr val="000000"/>
                </a:solidFill>
                <a:latin typeface="Dosis" pitchFamily="2" charset="0"/>
              </a:rPr>
              <a:t> </a:t>
            </a:r>
            <a:r>
              <a:rPr lang="en-ID" sz="1800" b="1" dirty="0" err="1">
                <a:solidFill>
                  <a:srgbClr val="000000"/>
                </a:solidFill>
                <a:latin typeface="Dosis" pitchFamily="2" charset="0"/>
              </a:rPr>
              <a:t>startActivity</a:t>
            </a:r>
            <a:r>
              <a:rPr lang="en-ID" sz="1800" b="1" dirty="0">
                <a:solidFill>
                  <a:srgbClr val="000000"/>
                </a:solidFill>
                <a:latin typeface="Dosis" pitchFamily="2" charset="0"/>
              </a:rPr>
              <a:t>()</a:t>
            </a:r>
            <a:r>
              <a:rPr lang="en-ID" sz="1800" dirty="0">
                <a:solidFill>
                  <a:srgbClr val="000000"/>
                </a:solidFill>
                <a:latin typeface="Dosis" pitchFamily="2" charset="0"/>
              </a:rPr>
              <a:t> </a:t>
            </a:r>
            <a:r>
              <a:rPr lang="en-ID" sz="1800" dirty="0" err="1">
                <a:solidFill>
                  <a:srgbClr val="000000"/>
                </a:solidFill>
                <a:latin typeface="Dosis" pitchFamily="2" charset="0"/>
              </a:rPr>
              <a:t>digunakan</a:t>
            </a:r>
            <a:r>
              <a:rPr lang="en-ID" sz="1800" dirty="0">
                <a:solidFill>
                  <a:srgbClr val="000000"/>
                </a:solidFill>
                <a:latin typeface="Dosis" pitchFamily="2" charset="0"/>
              </a:rPr>
              <a:t> </a:t>
            </a:r>
            <a:r>
              <a:rPr lang="en-ID" sz="1800" dirty="0" err="1">
                <a:solidFill>
                  <a:srgbClr val="000000"/>
                </a:solidFill>
                <a:latin typeface="Dosis" pitchFamily="2" charset="0"/>
              </a:rPr>
              <a:t>untuk</a:t>
            </a:r>
            <a:r>
              <a:rPr lang="en-ID" sz="1800" dirty="0">
                <a:solidFill>
                  <a:srgbClr val="000000"/>
                </a:solidFill>
                <a:latin typeface="Dosis" pitchFamily="2" charset="0"/>
              </a:rPr>
              <a:t> </a:t>
            </a:r>
            <a:r>
              <a:rPr lang="en-ID" sz="1800" dirty="0" err="1">
                <a:solidFill>
                  <a:srgbClr val="000000"/>
                </a:solidFill>
                <a:latin typeface="Dosis" pitchFamily="2" charset="0"/>
              </a:rPr>
              <a:t>memulai</a:t>
            </a:r>
            <a:r>
              <a:rPr lang="en-ID" sz="1800" dirty="0">
                <a:solidFill>
                  <a:srgbClr val="000000"/>
                </a:solidFill>
                <a:latin typeface="Dosis" pitchFamily="2" charset="0"/>
              </a:rPr>
              <a:t> </a:t>
            </a:r>
            <a:r>
              <a:rPr lang="en-ID" sz="1800" dirty="0" err="1">
                <a:solidFill>
                  <a:srgbClr val="000000"/>
                </a:solidFill>
                <a:latin typeface="Dosis" pitchFamily="2" charset="0"/>
              </a:rPr>
              <a:t>sebuah</a:t>
            </a:r>
            <a:r>
              <a:rPr lang="en-ID" sz="1800" dirty="0">
                <a:solidFill>
                  <a:srgbClr val="000000"/>
                </a:solidFill>
                <a:latin typeface="Dosis" pitchFamily="2" charset="0"/>
              </a:rPr>
              <a:t> activity lain.</a:t>
            </a:r>
            <a:endParaRPr lang="en-ID" sz="1800" dirty="0">
              <a:solidFill>
                <a:srgbClr val="8E7CC3"/>
              </a:solidFill>
              <a:latin typeface="Dosis" pitchFamily="2" charset="0"/>
            </a:endParaRPr>
          </a:p>
          <a:p>
            <a:pPr>
              <a:spcBef>
                <a:spcPts val="0"/>
              </a:spcBef>
              <a:spcAft>
                <a:spcPts val="0"/>
              </a:spcAft>
              <a:defRPr/>
            </a:pPr>
            <a:r>
              <a:rPr lang="en-ID" sz="1800" dirty="0">
                <a:solidFill>
                  <a:srgbClr val="000000"/>
                </a:solidFill>
                <a:latin typeface="Dosis" pitchFamily="2" charset="0"/>
              </a:rPr>
              <a:t>Intent juga </a:t>
            </a:r>
            <a:r>
              <a:rPr lang="en-ID" sz="1800" dirty="0" err="1">
                <a:solidFill>
                  <a:srgbClr val="000000"/>
                </a:solidFill>
                <a:latin typeface="Dosis" pitchFamily="2" charset="0"/>
              </a:rPr>
              <a:t>dapat</a:t>
            </a:r>
            <a:r>
              <a:rPr lang="en-ID" sz="1800" dirty="0">
                <a:solidFill>
                  <a:srgbClr val="000000"/>
                </a:solidFill>
                <a:latin typeface="Dosis" pitchFamily="2" charset="0"/>
              </a:rPr>
              <a:t> </a:t>
            </a:r>
            <a:r>
              <a:rPr lang="en-ID" sz="1800" dirty="0" err="1">
                <a:solidFill>
                  <a:srgbClr val="000000"/>
                </a:solidFill>
                <a:latin typeface="Dosis" pitchFamily="2" charset="0"/>
              </a:rPr>
              <a:t>membawa</a:t>
            </a:r>
            <a:r>
              <a:rPr lang="en-ID" sz="1800" dirty="0">
                <a:solidFill>
                  <a:srgbClr val="000000"/>
                </a:solidFill>
                <a:latin typeface="Dosis" pitchFamily="2" charset="0"/>
              </a:rPr>
              <a:t> data yang </a:t>
            </a:r>
            <a:r>
              <a:rPr lang="en-ID" sz="1800" dirty="0" err="1">
                <a:solidFill>
                  <a:srgbClr val="000000"/>
                </a:solidFill>
                <a:latin typeface="Dosis" pitchFamily="2" charset="0"/>
              </a:rPr>
              <a:t>akan</a:t>
            </a:r>
            <a:r>
              <a:rPr lang="en-ID" sz="1800" dirty="0">
                <a:solidFill>
                  <a:srgbClr val="000000"/>
                </a:solidFill>
                <a:latin typeface="Dosis" pitchFamily="2" charset="0"/>
              </a:rPr>
              <a:t> </a:t>
            </a:r>
            <a:r>
              <a:rPr lang="en-ID" sz="1800" dirty="0" err="1">
                <a:solidFill>
                  <a:srgbClr val="000000"/>
                </a:solidFill>
                <a:latin typeface="Dosis" pitchFamily="2" charset="0"/>
              </a:rPr>
              <a:t>diterima</a:t>
            </a:r>
            <a:r>
              <a:rPr lang="en-ID" sz="1800" dirty="0">
                <a:solidFill>
                  <a:srgbClr val="000000"/>
                </a:solidFill>
                <a:latin typeface="Dosis" pitchFamily="2" charset="0"/>
              </a:rPr>
              <a:t> oleh activity yang </a:t>
            </a:r>
            <a:r>
              <a:rPr lang="en-ID" sz="1800" dirty="0" err="1">
                <a:solidFill>
                  <a:srgbClr val="000000"/>
                </a:solidFill>
                <a:latin typeface="Dosis" pitchFamily="2" charset="0"/>
              </a:rPr>
              <a:t>dituju</a:t>
            </a:r>
            <a:r>
              <a:rPr lang="en-ID" sz="1800" dirty="0">
                <a:solidFill>
                  <a:srgbClr val="000000"/>
                </a:solidFill>
                <a:latin typeface="Dosis" pitchFamily="2" charset="0"/>
              </a:rPr>
              <a:t> </a:t>
            </a:r>
            <a:r>
              <a:rPr lang="en-ID" sz="1800" dirty="0" err="1">
                <a:solidFill>
                  <a:srgbClr val="000000"/>
                </a:solidFill>
                <a:latin typeface="Dosis" pitchFamily="2" charset="0"/>
              </a:rPr>
              <a:t>dengan</a:t>
            </a:r>
            <a:r>
              <a:rPr lang="en-ID" sz="1800" dirty="0">
                <a:solidFill>
                  <a:srgbClr val="000000"/>
                </a:solidFill>
                <a:latin typeface="Dosis" pitchFamily="2" charset="0"/>
              </a:rPr>
              <a:t> </a:t>
            </a:r>
            <a:r>
              <a:rPr lang="en-ID" sz="1800" dirty="0" err="1">
                <a:solidFill>
                  <a:srgbClr val="000000"/>
                </a:solidFill>
                <a:latin typeface="Dosis" pitchFamily="2" charset="0"/>
              </a:rPr>
              <a:t>menambahkan</a:t>
            </a:r>
            <a:r>
              <a:rPr lang="en-ID" sz="1800" dirty="0">
                <a:solidFill>
                  <a:srgbClr val="000000"/>
                </a:solidFill>
                <a:latin typeface="Dosis" pitchFamily="2" charset="0"/>
              </a:rPr>
              <a:t> </a:t>
            </a:r>
            <a:r>
              <a:rPr lang="en-ID" sz="1800" b="1" dirty="0">
                <a:solidFill>
                  <a:srgbClr val="000000"/>
                </a:solidFill>
                <a:latin typeface="Dosis" pitchFamily="2" charset="0"/>
              </a:rPr>
              <a:t>key</a:t>
            </a:r>
            <a:r>
              <a:rPr lang="en-ID" sz="1800" dirty="0">
                <a:solidFill>
                  <a:srgbClr val="000000"/>
                </a:solidFill>
                <a:latin typeface="Dosis" pitchFamily="2" charset="0"/>
              </a:rPr>
              <a:t> dan </a:t>
            </a:r>
            <a:r>
              <a:rPr lang="en-ID" sz="1800" b="1" dirty="0">
                <a:solidFill>
                  <a:srgbClr val="000000"/>
                </a:solidFill>
                <a:latin typeface="Dosis" pitchFamily="2" charset="0"/>
              </a:rPr>
              <a:t>value</a:t>
            </a:r>
            <a:r>
              <a:rPr lang="en-ID" sz="1800" dirty="0">
                <a:solidFill>
                  <a:srgbClr val="000000"/>
                </a:solidFill>
                <a:latin typeface="Dosis" pitchFamily="2" charset="0"/>
              </a:rPr>
              <a:t> pada method </a:t>
            </a:r>
            <a:r>
              <a:rPr lang="en-ID" sz="1800" b="1" dirty="0" err="1">
                <a:solidFill>
                  <a:srgbClr val="000000"/>
                </a:solidFill>
                <a:latin typeface="Dosis" pitchFamily="2" charset="0"/>
              </a:rPr>
              <a:t>putExtra</a:t>
            </a:r>
            <a:r>
              <a:rPr lang="en-ID" sz="1800" b="1" dirty="0">
                <a:solidFill>
                  <a:srgbClr val="000000"/>
                </a:solidFill>
                <a:latin typeface="Dosis" pitchFamily="2" charset="0"/>
              </a:rPr>
              <a:t>()</a:t>
            </a:r>
            <a:r>
              <a:rPr lang="en-ID" sz="1800" dirty="0">
                <a:solidFill>
                  <a:srgbClr val="000000"/>
                </a:solidFill>
                <a:latin typeface="Dosis" pitchFamily="2" charset="0"/>
              </a:rPr>
              <a:t> dan </a:t>
            </a:r>
            <a:r>
              <a:rPr lang="en-ID" sz="1800" dirty="0" err="1">
                <a:solidFill>
                  <a:srgbClr val="000000"/>
                </a:solidFill>
                <a:latin typeface="Dosis" pitchFamily="2" charset="0"/>
              </a:rPr>
              <a:t>dapat</a:t>
            </a:r>
            <a:r>
              <a:rPr lang="en-ID" sz="1800" dirty="0">
                <a:solidFill>
                  <a:srgbClr val="000000"/>
                </a:solidFill>
                <a:latin typeface="Dosis" pitchFamily="2" charset="0"/>
              </a:rPr>
              <a:t> </a:t>
            </a:r>
            <a:r>
              <a:rPr lang="en-ID" sz="1800" dirty="0" err="1">
                <a:solidFill>
                  <a:srgbClr val="000000"/>
                </a:solidFill>
                <a:latin typeface="Dosis" pitchFamily="2" charset="0"/>
              </a:rPr>
              <a:t>diterima</a:t>
            </a:r>
            <a:r>
              <a:rPr lang="en-ID" sz="1800" dirty="0">
                <a:solidFill>
                  <a:srgbClr val="000000"/>
                </a:solidFill>
                <a:latin typeface="Dosis" pitchFamily="2" charset="0"/>
              </a:rPr>
              <a:t> </a:t>
            </a:r>
            <a:r>
              <a:rPr lang="en-ID" sz="1800" dirty="0" err="1">
                <a:solidFill>
                  <a:srgbClr val="000000"/>
                </a:solidFill>
                <a:latin typeface="Dosis" pitchFamily="2" charset="0"/>
              </a:rPr>
              <a:t>dengan</a:t>
            </a:r>
            <a:r>
              <a:rPr lang="en-ID" sz="1800" dirty="0">
                <a:solidFill>
                  <a:srgbClr val="000000"/>
                </a:solidFill>
                <a:latin typeface="Dosis" pitchFamily="2" charset="0"/>
              </a:rPr>
              <a:t> method </a:t>
            </a:r>
            <a:r>
              <a:rPr lang="en-ID" sz="1800" b="1" dirty="0" err="1">
                <a:solidFill>
                  <a:srgbClr val="000000"/>
                </a:solidFill>
                <a:latin typeface="Dosis" pitchFamily="2" charset="0"/>
              </a:rPr>
              <a:t>getExtra</a:t>
            </a:r>
            <a:r>
              <a:rPr lang="en-ID" sz="1800" b="1" dirty="0">
                <a:solidFill>
                  <a:srgbClr val="000000"/>
                </a:solidFill>
                <a:latin typeface="Dosis" pitchFamily="2" charset="0"/>
              </a:rPr>
              <a:t>()</a:t>
            </a:r>
            <a:r>
              <a:rPr lang="en-ID" sz="1800" dirty="0">
                <a:solidFill>
                  <a:srgbClr val="000000"/>
                </a:solidFill>
                <a:latin typeface="Dosis" pitchFamily="2" charset="0"/>
              </a:rPr>
              <a:t>.</a:t>
            </a:r>
            <a:endParaRPr lang="en-ID" sz="1800" dirty="0">
              <a:solidFill>
                <a:srgbClr val="8E7CC3"/>
              </a:solidFill>
              <a:latin typeface="Dosis" pitchFamily="2" charset="0"/>
            </a:endParaRPr>
          </a:p>
          <a:p>
            <a:pPr marL="0" indent="0">
              <a:buFont typeface="Arial" panose="020B0604020202020204" pitchFamily="34" charset="0"/>
              <a:buNone/>
              <a:defRPr/>
            </a:pPr>
            <a:endParaRPr lang="en-ID" dirty="0"/>
          </a:p>
        </p:txBody>
      </p:sp>
      <p:sp>
        <p:nvSpPr>
          <p:cNvPr id="221188" name="Date Placeholder 3">
            <a:extLst>
              <a:ext uri="{FF2B5EF4-FFF2-40B4-BE49-F238E27FC236}">
                <a16:creationId xmlns:a16="http://schemas.microsoft.com/office/drawing/2014/main" id="{E7F862EF-E760-8039-6250-9995038409B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56875704-7819-4F12-8AF5-0FC5F340F77F}" type="datetime1">
              <a:rPr lang="id-ID" altLang="en-US" smtClean="0">
                <a:solidFill>
                  <a:srgbClr val="898989"/>
                </a:solidFill>
                <a:cs typeface="Product Sans" charset="0"/>
              </a:rPr>
              <a:pPr/>
              <a:t>15/07/2023</a:t>
            </a:fld>
            <a:endParaRPr lang="id-ID" altLang="en-US">
              <a:solidFill>
                <a:srgbClr val="898989"/>
              </a:solidFill>
              <a:cs typeface="Product Sans" charset="0"/>
            </a:endParaRPr>
          </a:p>
        </p:txBody>
      </p:sp>
      <p:sp>
        <p:nvSpPr>
          <p:cNvPr id="5" name="Footer Placeholder 4">
            <a:extLst>
              <a:ext uri="{FF2B5EF4-FFF2-40B4-BE49-F238E27FC236}">
                <a16:creationId xmlns:a16="http://schemas.microsoft.com/office/drawing/2014/main" id="{C45F7B6F-6A04-8705-827C-FA22012370EF}"/>
              </a:ext>
            </a:extLst>
          </p:cNvPr>
          <p:cNvSpPr>
            <a:spLocks noGrp="1"/>
          </p:cNvSpPr>
          <p:nvPr>
            <p:ph type="ftr" sz="quarter" idx="11"/>
          </p:nvPr>
        </p:nvSpPr>
        <p:spPr/>
        <p:txBody>
          <a:bodyPr/>
          <a:lstStyle/>
          <a:p>
            <a:pPr>
              <a:defRPr/>
            </a:pPr>
            <a:r>
              <a:rPr lang="id-ID"/>
              <a:t>Pemrograman Berbasis Objek</a:t>
            </a:r>
          </a:p>
        </p:txBody>
      </p:sp>
      <p:sp>
        <p:nvSpPr>
          <p:cNvPr id="221190" name="Slide Number Placeholder 5">
            <a:extLst>
              <a:ext uri="{FF2B5EF4-FFF2-40B4-BE49-F238E27FC236}">
                <a16:creationId xmlns:a16="http://schemas.microsoft.com/office/drawing/2014/main" id="{BD468FF0-149E-8142-30F9-87C4184BA120}"/>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92DEFE4E-801E-453A-9A9E-5C485FD76179}" type="slidenum">
              <a:rPr lang="id-ID" altLang="en-US" smtClean="0">
                <a:solidFill>
                  <a:srgbClr val="FFFFFF"/>
                </a:solidFill>
                <a:cs typeface="Product Sans" charset="0"/>
              </a:rPr>
              <a:pPr/>
              <a:t>154</a:t>
            </a:fld>
            <a:endParaRPr lang="id-ID" altLang="en-US">
              <a:solidFill>
                <a:srgbClr val="FFFFFF"/>
              </a:solidFill>
              <a:cs typeface="Product Sans"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a:extLst>
              <a:ext uri="{FF2B5EF4-FFF2-40B4-BE49-F238E27FC236}">
                <a16:creationId xmlns:a16="http://schemas.microsoft.com/office/drawing/2014/main" id="{5CD55BD8-D7CC-DE2C-ABD5-70B2EE017505}"/>
              </a:ext>
            </a:extLst>
          </p:cNvPr>
          <p:cNvSpPr>
            <a:spLocks noGrp="1" noChangeArrowheads="1"/>
          </p:cNvSpPr>
          <p:nvPr>
            <p:ph type="title"/>
          </p:nvPr>
        </p:nvSpPr>
        <p:spPr>
          <a:xfrm>
            <a:off x="898525" y="1125538"/>
            <a:ext cx="7346950" cy="852487"/>
          </a:xfrm>
        </p:spPr>
        <p:txBody>
          <a:bodyPr>
            <a:normAutofit fontScale="90000"/>
          </a:bodyPr>
          <a:lstStyle/>
          <a:p>
            <a:r>
              <a:rPr lang="en-ID" altLang="en-US" sz="6000" b="1">
                <a:solidFill>
                  <a:srgbClr val="000000"/>
                </a:solidFill>
                <a:latin typeface="Nanum Gothic Coding" charset="0"/>
              </a:rPr>
              <a:t>02</a:t>
            </a:r>
            <a:endParaRPr lang="en-ID" altLang="en-US" sz="6000"/>
          </a:p>
        </p:txBody>
      </p:sp>
      <p:sp>
        <p:nvSpPr>
          <p:cNvPr id="222211" name="Content Placeholder 2">
            <a:extLst>
              <a:ext uri="{FF2B5EF4-FFF2-40B4-BE49-F238E27FC236}">
                <a16:creationId xmlns:a16="http://schemas.microsoft.com/office/drawing/2014/main" id="{0B001C26-13D5-51AC-9AB5-49BD00B31109}"/>
              </a:ext>
            </a:extLst>
          </p:cNvPr>
          <p:cNvSpPr>
            <a:spLocks noGrp="1" noChangeArrowheads="1"/>
          </p:cNvSpPr>
          <p:nvPr>
            <p:ph idx="1"/>
          </p:nvPr>
        </p:nvSpPr>
        <p:spPr>
          <a:xfrm>
            <a:off x="184150" y="2133600"/>
            <a:ext cx="8815388" cy="4724400"/>
          </a:xfrm>
        </p:spPr>
        <p:txBody>
          <a:bodyPr/>
          <a:lstStyle/>
          <a:p>
            <a:pPr marL="0" indent="0" algn="ctr">
              <a:buFont typeface="Arial" panose="020B0604020202020204" pitchFamily="34" charset="0"/>
              <a:buNone/>
            </a:pPr>
            <a:r>
              <a:rPr lang="en-ID" altLang="en-US" sz="4400">
                <a:solidFill>
                  <a:srgbClr val="000000"/>
                </a:solidFill>
                <a:latin typeface="Nanum Gothic Coding" charset="0"/>
              </a:rPr>
              <a:t>Jenis Intent</a:t>
            </a:r>
            <a:endParaRPr lang="en-ID" altLang="en-US" sz="4400"/>
          </a:p>
        </p:txBody>
      </p:sp>
      <p:sp>
        <p:nvSpPr>
          <p:cNvPr id="222212" name="Date Placeholder 3">
            <a:extLst>
              <a:ext uri="{FF2B5EF4-FFF2-40B4-BE49-F238E27FC236}">
                <a16:creationId xmlns:a16="http://schemas.microsoft.com/office/drawing/2014/main" id="{91AAB624-155C-5233-DFAE-C86580097F0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F0D35C39-A29F-41A6-BBA7-0154877A05E3}" type="datetime1">
              <a:rPr lang="id-ID" altLang="en-US" smtClean="0">
                <a:solidFill>
                  <a:srgbClr val="898989"/>
                </a:solidFill>
                <a:cs typeface="Product Sans" charset="0"/>
              </a:rPr>
              <a:pPr/>
              <a:t>15/07/2023</a:t>
            </a:fld>
            <a:endParaRPr lang="id-ID" altLang="en-US">
              <a:solidFill>
                <a:srgbClr val="898989"/>
              </a:solidFill>
              <a:cs typeface="Product Sans" charset="0"/>
            </a:endParaRPr>
          </a:p>
        </p:txBody>
      </p:sp>
      <p:sp>
        <p:nvSpPr>
          <p:cNvPr id="5" name="Footer Placeholder 4">
            <a:extLst>
              <a:ext uri="{FF2B5EF4-FFF2-40B4-BE49-F238E27FC236}">
                <a16:creationId xmlns:a16="http://schemas.microsoft.com/office/drawing/2014/main" id="{29AC4682-0122-3D11-A7A1-9654FB1F4F4F}"/>
              </a:ext>
            </a:extLst>
          </p:cNvPr>
          <p:cNvSpPr>
            <a:spLocks noGrp="1"/>
          </p:cNvSpPr>
          <p:nvPr>
            <p:ph type="ftr" sz="quarter" idx="11"/>
          </p:nvPr>
        </p:nvSpPr>
        <p:spPr/>
        <p:txBody>
          <a:bodyPr/>
          <a:lstStyle/>
          <a:p>
            <a:pPr>
              <a:defRPr/>
            </a:pPr>
            <a:r>
              <a:rPr lang="id-ID"/>
              <a:t>Pemrograman Berbasis Objek</a:t>
            </a:r>
          </a:p>
        </p:txBody>
      </p:sp>
      <p:sp>
        <p:nvSpPr>
          <p:cNvPr id="222214" name="Slide Number Placeholder 5">
            <a:extLst>
              <a:ext uri="{FF2B5EF4-FFF2-40B4-BE49-F238E27FC236}">
                <a16:creationId xmlns:a16="http://schemas.microsoft.com/office/drawing/2014/main" id="{9582B00F-1874-97C3-98FF-450066C952B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04DC7A75-C337-49CF-9528-99ABE42CC578}" type="slidenum">
              <a:rPr lang="id-ID" altLang="en-US" smtClean="0">
                <a:solidFill>
                  <a:srgbClr val="FFFFFF"/>
                </a:solidFill>
                <a:cs typeface="Product Sans" charset="0"/>
              </a:rPr>
              <a:pPr/>
              <a:t>155</a:t>
            </a:fld>
            <a:endParaRPr lang="id-ID" altLang="en-US">
              <a:solidFill>
                <a:srgbClr val="FFFFFF"/>
              </a:solidFill>
              <a:cs typeface="Product Sans"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a:extLst>
              <a:ext uri="{FF2B5EF4-FFF2-40B4-BE49-F238E27FC236}">
                <a16:creationId xmlns:a16="http://schemas.microsoft.com/office/drawing/2014/main" id="{00C2108F-16F0-5250-F16B-364F91B780BC}"/>
              </a:ext>
            </a:extLst>
          </p:cNvPr>
          <p:cNvSpPr>
            <a:spLocks noGrp="1" noChangeArrowheads="1"/>
          </p:cNvSpPr>
          <p:nvPr>
            <p:ph type="title"/>
          </p:nvPr>
        </p:nvSpPr>
        <p:spPr>
          <a:xfrm>
            <a:off x="1652588" y="406400"/>
            <a:ext cx="7346950" cy="854075"/>
          </a:xfrm>
        </p:spPr>
        <p:txBody>
          <a:bodyPr>
            <a:normAutofit fontScale="90000"/>
          </a:bodyPr>
          <a:lstStyle/>
          <a:p>
            <a:r>
              <a:rPr lang="en-ID" altLang="en-US"/>
              <a:t>Jenis Intent</a:t>
            </a:r>
            <a:br>
              <a:rPr lang="en-ID" altLang="en-US"/>
            </a:br>
            <a:endParaRPr lang="en-ID" altLang="en-US"/>
          </a:p>
        </p:txBody>
      </p:sp>
      <p:sp>
        <p:nvSpPr>
          <p:cNvPr id="3" name="Content Placeholder 2">
            <a:extLst>
              <a:ext uri="{FF2B5EF4-FFF2-40B4-BE49-F238E27FC236}">
                <a16:creationId xmlns:a16="http://schemas.microsoft.com/office/drawing/2014/main" id="{A9765BD6-469C-6A02-567C-303712AB2E94}"/>
              </a:ext>
            </a:extLst>
          </p:cNvPr>
          <p:cNvSpPr>
            <a:spLocks noGrp="1"/>
          </p:cNvSpPr>
          <p:nvPr>
            <p:ph idx="1"/>
          </p:nvPr>
        </p:nvSpPr>
        <p:spPr>
          <a:xfrm>
            <a:off x="184150" y="1452563"/>
            <a:ext cx="8815388" cy="4724400"/>
          </a:xfrm>
        </p:spPr>
        <p:txBody>
          <a:bodyPr/>
          <a:lstStyle/>
          <a:p>
            <a:pPr marL="0" indent="0">
              <a:spcBef>
                <a:spcPts val="0"/>
              </a:spcBef>
              <a:spcAft>
                <a:spcPts val="0"/>
              </a:spcAft>
              <a:buFont typeface="Arial" panose="020B0604020202020204" pitchFamily="34" charset="0"/>
              <a:buNone/>
              <a:defRPr/>
            </a:pPr>
            <a:r>
              <a:rPr lang="en-ID" sz="3200" dirty="0">
                <a:solidFill>
                  <a:srgbClr val="000000"/>
                </a:solidFill>
                <a:latin typeface="Nanum Gothic Coding"/>
              </a:rPr>
              <a:t>Intent Explicit</a:t>
            </a:r>
            <a:endParaRPr lang="en-ID" dirty="0"/>
          </a:p>
          <a:p>
            <a:pPr>
              <a:spcBef>
                <a:spcPts val="0"/>
              </a:spcBef>
              <a:spcAft>
                <a:spcPts val="0"/>
              </a:spcAft>
              <a:defRPr/>
            </a:pPr>
            <a:r>
              <a:rPr lang="en-ID" dirty="0" err="1">
                <a:solidFill>
                  <a:srgbClr val="000000"/>
                </a:solidFill>
                <a:latin typeface="Dosis" pitchFamily="2" charset="0"/>
              </a:rPr>
              <a:t>berfungsi</a:t>
            </a:r>
            <a:r>
              <a:rPr lang="en-ID" dirty="0">
                <a:solidFill>
                  <a:srgbClr val="000000"/>
                </a:solidFill>
                <a:latin typeface="Dosis" pitchFamily="2" charset="0"/>
              </a:rPr>
              <a:t> </a:t>
            </a:r>
            <a:r>
              <a:rPr lang="en-ID" dirty="0" err="1">
                <a:solidFill>
                  <a:srgbClr val="000000"/>
                </a:solidFill>
                <a:latin typeface="Dosis" pitchFamily="2" charset="0"/>
              </a:rPr>
              <a:t>untuk</a:t>
            </a:r>
            <a:r>
              <a:rPr lang="en-ID" dirty="0">
                <a:solidFill>
                  <a:srgbClr val="000000"/>
                </a:solidFill>
                <a:latin typeface="Dosis" pitchFamily="2" charset="0"/>
              </a:rPr>
              <a:t> </a:t>
            </a:r>
            <a:r>
              <a:rPr lang="en-ID" dirty="0" err="1">
                <a:solidFill>
                  <a:srgbClr val="000000"/>
                </a:solidFill>
                <a:latin typeface="Dosis" pitchFamily="2" charset="0"/>
              </a:rPr>
              <a:t>mengaktifkan</a:t>
            </a:r>
            <a:r>
              <a:rPr lang="en-ID" dirty="0">
                <a:solidFill>
                  <a:srgbClr val="000000"/>
                </a:solidFill>
                <a:latin typeface="Dosis" pitchFamily="2" charset="0"/>
              </a:rPr>
              <a:t> </a:t>
            </a:r>
            <a:r>
              <a:rPr lang="en-ID" dirty="0" err="1">
                <a:solidFill>
                  <a:srgbClr val="000000"/>
                </a:solidFill>
                <a:latin typeface="Dosis" pitchFamily="2" charset="0"/>
              </a:rPr>
              <a:t>komponen-komponen</a:t>
            </a:r>
            <a:r>
              <a:rPr lang="en-ID" dirty="0">
                <a:solidFill>
                  <a:srgbClr val="000000"/>
                </a:solidFill>
                <a:latin typeface="Dosis" pitchFamily="2" charset="0"/>
              </a:rPr>
              <a:t> </a:t>
            </a:r>
            <a:r>
              <a:rPr lang="en-ID" dirty="0" err="1">
                <a:solidFill>
                  <a:srgbClr val="000000"/>
                </a:solidFill>
                <a:latin typeface="Dosis" pitchFamily="2" charset="0"/>
              </a:rPr>
              <a:t>dalam</a:t>
            </a:r>
            <a:r>
              <a:rPr lang="en-ID" dirty="0">
                <a:solidFill>
                  <a:srgbClr val="000000"/>
                </a:solidFill>
                <a:latin typeface="Dosis" pitchFamily="2" charset="0"/>
              </a:rPr>
              <a:t> </a:t>
            </a:r>
            <a:r>
              <a:rPr lang="en-ID" dirty="0" err="1">
                <a:solidFill>
                  <a:srgbClr val="000000"/>
                </a:solidFill>
                <a:latin typeface="Dosis" pitchFamily="2" charset="0"/>
              </a:rPr>
              <a:t>satu</a:t>
            </a:r>
            <a:r>
              <a:rPr lang="en-ID" dirty="0">
                <a:solidFill>
                  <a:srgbClr val="000000"/>
                </a:solidFill>
                <a:latin typeface="Dosis" pitchFamily="2" charset="0"/>
              </a:rPr>
              <a:t> </a:t>
            </a:r>
            <a:r>
              <a:rPr lang="en-ID" dirty="0" err="1">
                <a:solidFill>
                  <a:srgbClr val="000000"/>
                </a:solidFill>
                <a:latin typeface="Dosis" pitchFamily="2" charset="0"/>
              </a:rPr>
              <a:t>aplikasi</a:t>
            </a:r>
            <a:r>
              <a:rPr lang="en-ID" dirty="0">
                <a:solidFill>
                  <a:srgbClr val="000000"/>
                </a:solidFill>
                <a:latin typeface="Dosis" pitchFamily="2" charset="0"/>
              </a:rPr>
              <a:t> yang </a:t>
            </a:r>
            <a:r>
              <a:rPr lang="en-ID" dirty="0" err="1">
                <a:solidFill>
                  <a:srgbClr val="000000"/>
                </a:solidFill>
                <a:latin typeface="Dosis" pitchFamily="2" charset="0"/>
              </a:rPr>
              <a:t>sama</a:t>
            </a:r>
            <a:r>
              <a:rPr lang="en-ID" dirty="0">
                <a:solidFill>
                  <a:srgbClr val="000000"/>
                </a:solidFill>
                <a:latin typeface="Dosis" pitchFamily="2" charset="0"/>
              </a:rPr>
              <a:t>. </a:t>
            </a:r>
            <a:r>
              <a:rPr lang="en-ID" dirty="0" err="1">
                <a:solidFill>
                  <a:srgbClr val="000000"/>
                </a:solidFill>
                <a:latin typeface="Dosis" pitchFamily="2" charset="0"/>
              </a:rPr>
              <a:t>Misalnya</a:t>
            </a:r>
            <a:r>
              <a:rPr lang="en-ID" dirty="0">
                <a:solidFill>
                  <a:srgbClr val="000000"/>
                </a:solidFill>
                <a:latin typeface="Dosis" pitchFamily="2" charset="0"/>
              </a:rPr>
              <a:t> </a:t>
            </a:r>
            <a:r>
              <a:rPr lang="en-ID" dirty="0" err="1">
                <a:solidFill>
                  <a:srgbClr val="000000"/>
                </a:solidFill>
                <a:latin typeface="Dosis" pitchFamily="2" charset="0"/>
              </a:rPr>
              <a:t>seperti</a:t>
            </a:r>
            <a:r>
              <a:rPr lang="en-ID" dirty="0">
                <a:solidFill>
                  <a:srgbClr val="000000"/>
                </a:solidFill>
                <a:latin typeface="Dosis" pitchFamily="2" charset="0"/>
              </a:rPr>
              <a:t> : </a:t>
            </a:r>
            <a:r>
              <a:rPr lang="en-ID" dirty="0" err="1">
                <a:solidFill>
                  <a:srgbClr val="000000"/>
                </a:solidFill>
                <a:latin typeface="Dosis" pitchFamily="2" charset="0"/>
              </a:rPr>
              <a:t>Berpindah</a:t>
            </a:r>
            <a:r>
              <a:rPr lang="en-ID" dirty="0">
                <a:solidFill>
                  <a:srgbClr val="000000"/>
                </a:solidFill>
                <a:latin typeface="Dosis" pitchFamily="2" charset="0"/>
              </a:rPr>
              <a:t> Activity.</a:t>
            </a:r>
            <a:endParaRPr lang="en-ID" dirty="0">
              <a:solidFill>
                <a:srgbClr val="8E7CC3"/>
              </a:solidFill>
              <a:latin typeface="Dosis" pitchFamily="2" charset="0"/>
            </a:endParaRPr>
          </a:p>
          <a:p>
            <a:pPr marL="0" indent="0">
              <a:spcBef>
                <a:spcPts val="0"/>
              </a:spcBef>
              <a:spcAft>
                <a:spcPts val="0"/>
              </a:spcAft>
              <a:buFont typeface="Arial" panose="020B0604020202020204" pitchFamily="34" charset="0"/>
              <a:buNone/>
              <a:defRPr/>
            </a:pPr>
            <a:br>
              <a:rPr lang="en-ID" dirty="0"/>
            </a:br>
            <a:r>
              <a:rPr lang="en-ID" sz="3200" dirty="0">
                <a:solidFill>
                  <a:srgbClr val="000000"/>
                </a:solidFill>
                <a:latin typeface="Nanum Gothic Coding"/>
              </a:rPr>
              <a:t>Intent Implicit</a:t>
            </a:r>
            <a:endParaRPr lang="en-ID" dirty="0"/>
          </a:p>
          <a:p>
            <a:pPr>
              <a:spcBef>
                <a:spcPts val="0"/>
              </a:spcBef>
              <a:spcAft>
                <a:spcPts val="0"/>
              </a:spcAft>
              <a:defRPr/>
            </a:pPr>
            <a:r>
              <a:rPr lang="en-ID" dirty="0" err="1">
                <a:solidFill>
                  <a:srgbClr val="000000"/>
                </a:solidFill>
                <a:latin typeface="Dosis" pitchFamily="2" charset="0"/>
              </a:rPr>
              <a:t>berfungsi</a:t>
            </a:r>
            <a:r>
              <a:rPr lang="en-ID" dirty="0">
                <a:solidFill>
                  <a:srgbClr val="000000"/>
                </a:solidFill>
                <a:latin typeface="Dosis" pitchFamily="2" charset="0"/>
              </a:rPr>
              <a:t> </a:t>
            </a:r>
            <a:r>
              <a:rPr lang="en-ID" dirty="0" err="1">
                <a:solidFill>
                  <a:srgbClr val="000000"/>
                </a:solidFill>
                <a:latin typeface="Dosis" pitchFamily="2" charset="0"/>
              </a:rPr>
              <a:t>untuk</a:t>
            </a:r>
            <a:r>
              <a:rPr lang="en-ID" dirty="0">
                <a:solidFill>
                  <a:srgbClr val="000000"/>
                </a:solidFill>
                <a:latin typeface="Dosis" pitchFamily="2" charset="0"/>
              </a:rPr>
              <a:t> </a:t>
            </a:r>
            <a:r>
              <a:rPr lang="en-ID" dirty="0" err="1">
                <a:solidFill>
                  <a:srgbClr val="000000"/>
                </a:solidFill>
                <a:latin typeface="Dosis" pitchFamily="2" charset="0"/>
              </a:rPr>
              <a:t>memanggil</a:t>
            </a:r>
            <a:r>
              <a:rPr lang="en-ID" dirty="0">
                <a:solidFill>
                  <a:srgbClr val="000000"/>
                </a:solidFill>
                <a:latin typeface="Dosis" pitchFamily="2" charset="0"/>
              </a:rPr>
              <a:t> </a:t>
            </a:r>
            <a:r>
              <a:rPr lang="en-ID" dirty="0" err="1">
                <a:solidFill>
                  <a:srgbClr val="000000"/>
                </a:solidFill>
                <a:latin typeface="Dosis" pitchFamily="2" charset="0"/>
              </a:rPr>
              <a:t>fungsi</a:t>
            </a:r>
            <a:r>
              <a:rPr lang="en-ID" dirty="0">
                <a:solidFill>
                  <a:srgbClr val="000000"/>
                </a:solidFill>
                <a:latin typeface="Dosis" pitchFamily="2" charset="0"/>
              </a:rPr>
              <a:t> activity yang </a:t>
            </a:r>
            <a:r>
              <a:rPr lang="en-ID" dirty="0" err="1">
                <a:solidFill>
                  <a:srgbClr val="000000"/>
                </a:solidFill>
                <a:latin typeface="Dosis" pitchFamily="2" charset="0"/>
              </a:rPr>
              <a:t>sudah</a:t>
            </a:r>
            <a:r>
              <a:rPr lang="en-ID" dirty="0">
                <a:solidFill>
                  <a:srgbClr val="000000"/>
                </a:solidFill>
                <a:latin typeface="Dosis" pitchFamily="2" charset="0"/>
              </a:rPr>
              <a:t> </a:t>
            </a:r>
            <a:r>
              <a:rPr lang="en-ID" dirty="0" err="1">
                <a:solidFill>
                  <a:srgbClr val="000000"/>
                </a:solidFill>
                <a:latin typeface="Dosis" pitchFamily="2" charset="0"/>
              </a:rPr>
              <a:t>ada</a:t>
            </a:r>
            <a:r>
              <a:rPr lang="en-ID" dirty="0">
                <a:solidFill>
                  <a:srgbClr val="000000"/>
                </a:solidFill>
                <a:latin typeface="Dosis" pitchFamily="2" charset="0"/>
              </a:rPr>
              <a:t> di </a:t>
            </a:r>
            <a:r>
              <a:rPr lang="en-ID" dirty="0" err="1">
                <a:solidFill>
                  <a:srgbClr val="000000"/>
                </a:solidFill>
                <a:latin typeface="Dosis" pitchFamily="2" charset="0"/>
              </a:rPr>
              <a:t>fungsi</a:t>
            </a:r>
            <a:r>
              <a:rPr lang="en-ID" dirty="0">
                <a:solidFill>
                  <a:srgbClr val="000000"/>
                </a:solidFill>
                <a:latin typeface="Dosis" pitchFamily="2" charset="0"/>
              </a:rPr>
              <a:t> internal android </a:t>
            </a:r>
            <a:r>
              <a:rPr lang="en-ID" dirty="0" err="1">
                <a:solidFill>
                  <a:srgbClr val="000000"/>
                </a:solidFill>
                <a:latin typeface="Dosis" pitchFamily="2" charset="0"/>
              </a:rPr>
              <a:t>seperti</a:t>
            </a:r>
            <a:r>
              <a:rPr lang="en-ID" dirty="0">
                <a:solidFill>
                  <a:srgbClr val="000000"/>
                </a:solidFill>
                <a:latin typeface="Dosis" pitchFamily="2" charset="0"/>
              </a:rPr>
              <a:t> Dial Number, Open Browse, Google Maps, </a:t>
            </a:r>
            <a:r>
              <a:rPr lang="en-ID" dirty="0" err="1">
                <a:solidFill>
                  <a:srgbClr val="000000"/>
                </a:solidFill>
                <a:latin typeface="Dosis" pitchFamily="2" charset="0"/>
              </a:rPr>
              <a:t>Kamera</a:t>
            </a:r>
            <a:r>
              <a:rPr lang="en-ID" dirty="0">
                <a:solidFill>
                  <a:srgbClr val="000000"/>
                </a:solidFill>
                <a:latin typeface="Dosis" pitchFamily="2" charset="0"/>
              </a:rPr>
              <a:t>, Gallery, </a:t>
            </a:r>
            <a:r>
              <a:rPr lang="en-ID" dirty="0" err="1">
                <a:solidFill>
                  <a:srgbClr val="000000"/>
                </a:solidFill>
                <a:latin typeface="Dosis" pitchFamily="2" charset="0"/>
              </a:rPr>
              <a:t>dll</a:t>
            </a:r>
            <a:r>
              <a:rPr lang="en-ID" dirty="0">
                <a:solidFill>
                  <a:srgbClr val="000000"/>
                </a:solidFill>
                <a:latin typeface="Dosis" pitchFamily="2" charset="0"/>
              </a:rPr>
              <a:t>.</a:t>
            </a:r>
            <a:endParaRPr lang="en-ID" dirty="0">
              <a:solidFill>
                <a:srgbClr val="8E7CC3"/>
              </a:solidFill>
              <a:latin typeface="Dosis" pitchFamily="2" charset="0"/>
            </a:endParaRPr>
          </a:p>
          <a:p>
            <a:pPr marL="0" indent="0">
              <a:buFont typeface="Arial" panose="020B0604020202020204" pitchFamily="34" charset="0"/>
              <a:buNone/>
              <a:defRPr/>
            </a:pPr>
            <a:br>
              <a:rPr lang="en-ID" dirty="0"/>
            </a:br>
            <a:endParaRPr lang="en-ID" dirty="0"/>
          </a:p>
        </p:txBody>
      </p:sp>
      <p:sp>
        <p:nvSpPr>
          <p:cNvPr id="223236" name="Date Placeholder 3">
            <a:extLst>
              <a:ext uri="{FF2B5EF4-FFF2-40B4-BE49-F238E27FC236}">
                <a16:creationId xmlns:a16="http://schemas.microsoft.com/office/drawing/2014/main" id="{6526E5C7-01BA-1461-EAD7-4FE40E9E8EB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A95E407F-84B2-4C4B-96D1-803A4A6E8973}" type="datetime1">
              <a:rPr lang="id-ID" altLang="en-US" smtClean="0">
                <a:solidFill>
                  <a:srgbClr val="898989"/>
                </a:solidFill>
                <a:cs typeface="Product Sans" charset="0"/>
              </a:rPr>
              <a:pPr/>
              <a:t>15/07/2023</a:t>
            </a:fld>
            <a:endParaRPr lang="id-ID" altLang="en-US">
              <a:solidFill>
                <a:srgbClr val="898989"/>
              </a:solidFill>
              <a:cs typeface="Product Sans" charset="0"/>
            </a:endParaRPr>
          </a:p>
        </p:txBody>
      </p:sp>
      <p:sp>
        <p:nvSpPr>
          <p:cNvPr id="5" name="Footer Placeholder 4">
            <a:extLst>
              <a:ext uri="{FF2B5EF4-FFF2-40B4-BE49-F238E27FC236}">
                <a16:creationId xmlns:a16="http://schemas.microsoft.com/office/drawing/2014/main" id="{1BD6BC66-CA77-2318-A308-D4749EF4B58C}"/>
              </a:ext>
            </a:extLst>
          </p:cNvPr>
          <p:cNvSpPr>
            <a:spLocks noGrp="1"/>
          </p:cNvSpPr>
          <p:nvPr>
            <p:ph type="ftr" sz="quarter" idx="11"/>
          </p:nvPr>
        </p:nvSpPr>
        <p:spPr/>
        <p:txBody>
          <a:bodyPr/>
          <a:lstStyle/>
          <a:p>
            <a:pPr>
              <a:defRPr/>
            </a:pPr>
            <a:r>
              <a:rPr lang="id-ID"/>
              <a:t>Pemrograman Berbasis Objek</a:t>
            </a:r>
          </a:p>
        </p:txBody>
      </p:sp>
      <p:sp>
        <p:nvSpPr>
          <p:cNvPr id="223238" name="Slide Number Placeholder 5">
            <a:extLst>
              <a:ext uri="{FF2B5EF4-FFF2-40B4-BE49-F238E27FC236}">
                <a16:creationId xmlns:a16="http://schemas.microsoft.com/office/drawing/2014/main" id="{97F627C8-E875-B015-83C1-CD2066F8DCC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04D2BF14-6064-4BF1-A3DB-507AAC2D1813}" type="slidenum">
              <a:rPr lang="id-ID" altLang="en-US" smtClean="0">
                <a:solidFill>
                  <a:srgbClr val="FFFFFF"/>
                </a:solidFill>
                <a:cs typeface="Product Sans" charset="0"/>
              </a:rPr>
              <a:pPr/>
              <a:t>156</a:t>
            </a:fld>
            <a:endParaRPr lang="id-ID" altLang="en-US">
              <a:solidFill>
                <a:srgbClr val="FFFFFF"/>
              </a:solidFill>
              <a:cs typeface="Product Sans"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Date Placeholder 3">
            <a:extLst>
              <a:ext uri="{FF2B5EF4-FFF2-40B4-BE49-F238E27FC236}">
                <a16:creationId xmlns:a16="http://schemas.microsoft.com/office/drawing/2014/main" id="{1986FEE5-10BD-79B2-94F9-7501D775D03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6CD85A9-05D9-4EBE-9430-6DCCD853436A}"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BAE3C569-F191-5237-1FAB-0C1323B7CD26}"/>
              </a:ext>
            </a:extLst>
          </p:cNvPr>
          <p:cNvSpPr>
            <a:spLocks noGrp="1"/>
          </p:cNvSpPr>
          <p:nvPr>
            <p:ph type="ftr" sz="quarter" idx="11"/>
          </p:nvPr>
        </p:nvSpPr>
        <p:spPr/>
        <p:txBody>
          <a:bodyPr/>
          <a:lstStyle/>
          <a:p>
            <a:pPr>
              <a:defRPr/>
            </a:pPr>
            <a:r>
              <a:rPr lang="id-ID">
                <a:solidFill>
                  <a:srgbClr val="E7E6E6">
                    <a:lumMod val="25000"/>
                  </a:srgbClr>
                </a:solidFill>
              </a:rPr>
              <a:t>Pemrograman Berbasis Objek</a:t>
            </a:r>
          </a:p>
        </p:txBody>
      </p:sp>
      <p:sp>
        <p:nvSpPr>
          <p:cNvPr id="218116" name="Slide Number Placeholder 5">
            <a:extLst>
              <a:ext uri="{FF2B5EF4-FFF2-40B4-BE49-F238E27FC236}">
                <a16:creationId xmlns:a16="http://schemas.microsoft.com/office/drawing/2014/main" id="{82548600-CC4A-0EB1-F7E8-CCE87030B570}"/>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FEC8BF3-6A18-40D3-87A3-48AD9E9C4FA4}" type="slidenum">
              <a:rPr lang="id-ID" altLang="en-US" sz="3600" smtClean="0">
                <a:solidFill>
                  <a:srgbClr val="FFFFFF"/>
                </a:solidFill>
              </a:rPr>
              <a:pPr>
                <a:spcBef>
                  <a:spcPct val="0"/>
                </a:spcBef>
                <a:buFontTx/>
                <a:buNone/>
              </a:pPr>
              <a:t>157</a:t>
            </a:fld>
            <a:endParaRPr lang="id-ID" altLang="en-US" sz="3600">
              <a:solidFill>
                <a:srgbClr val="FFFFFF"/>
              </a:solidFill>
            </a:endParaRPr>
          </a:p>
        </p:txBody>
      </p:sp>
      <p:sp>
        <p:nvSpPr>
          <p:cNvPr id="218117" name="Title 1">
            <a:extLst>
              <a:ext uri="{FF2B5EF4-FFF2-40B4-BE49-F238E27FC236}">
                <a16:creationId xmlns:a16="http://schemas.microsoft.com/office/drawing/2014/main" id="{7AE0A7AD-73DB-1D4E-7D90-7E3C70DC34D0}"/>
              </a:ext>
            </a:extLst>
          </p:cNvPr>
          <p:cNvSpPr>
            <a:spLocks noGrp="1" noChangeArrowheads="1"/>
          </p:cNvSpPr>
          <p:nvPr>
            <p:ph type="title"/>
          </p:nvPr>
        </p:nvSpPr>
        <p:spPr>
          <a:xfrm>
            <a:off x="2151063" y="2852738"/>
            <a:ext cx="6184900" cy="1433512"/>
          </a:xfrm>
        </p:spPr>
        <p:txBody>
          <a:bodyPr/>
          <a:lstStyle/>
          <a:p>
            <a:pPr eaLnBrk="1" hangingPunct="1"/>
            <a:r>
              <a:rPr lang="id-ID" altLang="en-US" dirty="0">
                <a:solidFill>
                  <a:srgbClr val="3B3838"/>
                </a:solidFill>
              </a:rPr>
              <a:t>Pemrograman Mobile</a:t>
            </a:r>
            <a:br>
              <a:rPr lang="id-ID" altLang="en-US" dirty="0">
                <a:solidFill>
                  <a:srgbClr val="3B3838"/>
                </a:solidFill>
              </a:rPr>
            </a:br>
            <a:r>
              <a:rPr lang="en-US" altLang="en-US" sz="1800" b="1" dirty="0">
                <a:solidFill>
                  <a:srgbClr val="A5A5A5"/>
                </a:solidFill>
              </a:rPr>
              <a:t>13</a:t>
            </a:r>
            <a:r>
              <a:rPr lang="en-US" altLang="en-US" sz="1800" dirty="0">
                <a:solidFill>
                  <a:srgbClr val="3B3838"/>
                </a:solidFill>
              </a:rPr>
              <a:t> - </a:t>
            </a:r>
            <a:r>
              <a:rPr lang="en-US" altLang="en-US" sz="1800" dirty="0" err="1">
                <a:solidFill>
                  <a:srgbClr val="3B3838"/>
                </a:solidFill>
              </a:rPr>
              <a:t>Layouting</a:t>
            </a:r>
            <a:br>
              <a:rPr lang="en-US" altLang="en-US" sz="1600" dirty="0">
                <a:solidFill>
                  <a:srgbClr val="3B3838"/>
                </a:solidFill>
              </a:rPr>
            </a:br>
            <a:endParaRPr lang="en-US" altLang="en-US" sz="1600" dirty="0">
              <a:solidFill>
                <a:srgbClr val="3B3838"/>
              </a:solidFill>
            </a:endParaRPr>
          </a:p>
        </p:txBody>
      </p:sp>
    </p:spTree>
    <p:extLst>
      <p:ext uri="{BB962C8B-B14F-4D97-AF65-F5344CB8AC3E}">
        <p14:creationId xmlns:p14="http://schemas.microsoft.com/office/powerpoint/2010/main" val="4833189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Date Placeholder 3">
            <a:extLst>
              <a:ext uri="{FF2B5EF4-FFF2-40B4-BE49-F238E27FC236}">
                <a16:creationId xmlns:a16="http://schemas.microsoft.com/office/drawing/2014/main" id="{5C824079-BF89-AF18-E581-1F1D8590F83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C3C7BC7-A903-47D0-A6FD-0D3A9F2530DC}"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35CCEF38-5D76-F321-5E3C-5ADA889C9AEB}"/>
              </a:ext>
            </a:extLst>
          </p:cNvPr>
          <p:cNvSpPr>
            <a:spLocks noGrp="1"/>
          </p:cNvSpPr>
          <p:nvPr>
            <p:ph type="ftr" sz="quarter" idx="11"/>
          </p:nvPr>
        </p:nvSpPr>
        <p:spPr/>
        <p:txBody>
          <a:bodyPr/>
          <a:lstStyle/>
          <a:p>
            <a:pPr>
              <a:defRPr/>
            </a:pPr>
            <a:r>
              <a:rPr lang="id-ID"/>
              <a:t>Pemrograman Berbasis Objek</a:t>
            </a:r>
          </a:p>
        </p:txBody>
      </p:sp>
      <p:sp>
        <p:nvSpPr>
          <p:cNvPr id="116740" name="Slide Number Placeholder 5">
            <a:extLst>
              <a:ext uri="{FF2B5EF4-FFF2-40B4-BE49-F238E27FC236}">
                <a16:creationId xmlns:a16="http://schemas.microsoft.com/office/drawing/2014/main" id="{BA01AA86-BC44-1E46-8CCF-0F0508A7866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9F8EDC1-F983-4D0F-9B85-30F78F192687}" type="slidenum">
              <a:rPr lang="id-ID" altLang="en-US" sz="3600" smtClean="0">
                <a:solidFill>
                  <a:srgbClr val="FFFFFF"/>
                </a:solidFill>
              </a:rPr>
              <a:pPr>
                <a:spcBef>
                  <a:spcPct val="0"/>
                </a:spcBef>
                <a:buFontTx/>
                <a:buNone/>
              </a:pPr>
              <a:t>158</a:t>
            </a:fld>
            <a:endParaRPr lang="id-ID" altLang="en-US" sz="3600">
              <a:solidFill>
                <a:srgbClr val="FFFFFF"/>
              </a:solidFill>
            </a:endParaRPr>
          </a:p>
        </p:txBody>
      </p:sp>
      <p:sp>
        <p:nvSpPr>
          <p:cNvPr id="116741" name="Title 1">
            <a:extLst>
              <a:ext uri="{FF2B5EF4-FFF2-40B4-BE49-F238E27FC236}">
                <a16:creationId xmlns:a16="http://schemas.microsoft.com/office/drawing/2014/main" id="{76DAB160-EB05-305F-80CA-C142E84F5A3C}"/>
              </a:ext>
            </a:extLst>
          </p:cNvPr>
          <p:cNvSpPr>
            <a:spLocks noGrp="1" noChangeArrowheads="1"/>
          </p:cNvSpPr>
          <p:nvPr>
            <p:ph type="title"/>
          </p:nvPr>
        </p:nvSpPr>
        <p:spPr>
          <a:xfrm>
            <a:off x="1350963" y="501650"/>
            <a:ext cx="7346950" cy="854075"/>
          </a:xfrm>
        </p:spPr>
        <p:txBody>
          <a:bodyPr/>
          <a:lstStyle/>
          <a:p>
            <a:pPr eaLnBrk="1" hangingPunct="1"/>
            <a:r>
              <a:rPr lang="en-US" altLang="en-US">
                <a:solidFill>
                  <a:srgbClr val="000000"/>
                </a:solidFill>
              </a:rPr>
              <a:t>Layouting</a:t>
            </a:r>
          </a:p>
        </p:txBody>
      </p:sp>
      <p:sp>
        <p:nvSpPr>
          <p:cNvPr id="8" name="Content Placeholder 2">
            <a:extLst>
              <a:ext uri="{FF2B5EF4-FFF2-40B4-BE49-F238E27FC236}">
                <a16:creationId xmlns:a16="http://schemas.microsoft.com/office/drawing/2014/main" id="{9D03680F-D72D-1315-4F6B-966BB7B10FBD}"/>
              </a:ext>
            </a:extLst>
          </p:cNvPr>
          <p:cNvSpPr>
            <a:spLocks noGrp="1"/>
          </p:cNvSpPr>
          <p:nvPr>
            <p:ph idx="1"/>
          </p:nvPr>
        </p:nvSpPr>
        <p:spPr>
          <a:xfrm>
            <a:off x="336550" y="1604963"/>
            <a:ext cx="8815388" cy="4724400"/>
          </a:xfrm>
          <a:ln cap="flat" algn="ctr">
            <a:round/>
            <a:headEnd type="none" w="med" len="med"/>
            <a:tailEnd type="none" w="med" len="med"/>
          </a:ln>
        </p:spPr>
        <p:txBody>
          <a:bodyPr/>
          <a:lstStyle/>
          <a:p>
            <a:pPr marL="0" indent="0" eaLnBrk="1" fontAlgn="auto" hangingPunct="1">
              <a:lnSpc>
                <a:spcPct val="150000"/>
              </a:lnSpc>
              <a:buFont typeface="Arial" pitchFamily="34"/>
              <a:buNone/>
              <a:defRPr/>
            </a:pPr>
            <a:r>
              <a:rPr lang="en-US" sz="2800" b="1">
                <a:ln w="9525" cap="flat" cmpd="sng" algn="ctr">
                  <a:noFill/>
                  <a:prstDash val="solid"/>
                  <a:round/>
                  <a:headEnd type="none" w="med" len="med"/>
                  <a:tailEnd type="none" w="med" len="med"/>
                </a:ln>
                <a:sym typeface="Wingdings"/>
              </a:rPr>
              <a:t>Topik Pembahasan :</a:t>
            </a:r>
          </a:p>
          <a:p>
            <a:pPr eaLnBrk="1" fontAlgn="auto" hangingPunct="1">
              <a:buFont typeface="Courier New" panose="02070309020205020404" pitchFamily="49" charset="0"/>
              <a:buChar char="o"/>
              <a:defRPr/>
            </a:pPr>
            <a:r>
              <a:rPr lang="en-US">
                <a:ln w="9525" cap="flat" cmpd="sng" algn="ctr">
                  <a:noFill/>
                  <a:prstDash val="solid"/>
                  <a:round/>
                  <a:headEnd type="none" w="med" len="med"/>
                  <a:tailEnd type="none" w="med" len="med"/>
                </a:ln>
                <a:sym typeface="Wingdings"/>
              </a:rPr>
              <a:t>Apa itu Layout?</a:t>
            </a:r>
          </a:p>
          <a:p>
            <a:pPr eaLnBrk="1" fontAlgn="auto" hangingPunct="1">
              <a:buFont typeface="Courier New" panose="02070309020205020404" pitchFamily="49" charset="0"/>
              <a:buChar char="o"/>
              <a:defRPr/>
            </a:pPr>
            <a:r>
              <a:rPr lang="en-US">
                <a:ln w="9525" cap="flat" cmpd="sng" algn="ctr">
                  <a:noFill/>
                  <a:prstDash val="solid"/>
                  <a:round/>
                  <a:headEnd type="none" w="med" len="med"/>
                  <a:tailEnd type="none" w="med" len="med"/>
                </a:ln>
                <a:sym typeface="Wingdings"/>
              </a:rPr>
              <a:t>Linear Layout (Vertical &amp; Horizontal)</a:t>
            </a:r>
          </a:p>
          <a:p>
            <a:pPr eaLnBrk="1" fontAlgn="auto" hangingPunct="1">
              <a:buFont typeface="Courier New" panose="02070309020205020404" pitchFamily="49" charset="0"/>
              <a:buChar char="o"/>
              <a:defRPr/>
            </a:pPr>
            <a:r>
              <a:rPr lang="en-US">
                <a:ln w="9525" cap="flat" cmpd="sng" algn="ctr">
                  <a:noFill/>
                  <a:prstDash val="solid"/>
                  <a:round/>
                  <a:headEnd type="none" w="med" len="med"/>
                  <a:tailEnd type="none" w="med" len="med"/>
                </a:ln>
                <a:sym typeface="Wingdings"/>
              </a:rPr>
              <a:t>Relative Layout</a:t>
            </a:r>
          </a:p>
          <a:p>
            <a:pPr eaLnBrk="1" fontAlgn="auto" hangingPunct="1">
              <a:buFont typeface="Courier New" panose="02070309020205020404" pitchFamily="49" charset="0"/>
              <a:buChar char="o"/>
              <a:defRPr/>
            </a:pPr>
            <a:r>
              <a:rPr lang="en-US">
                <a:ln w="9525" cap="flat" cmpd="sng" algn="ctr">
                  <a:noFill/>
                  <a:prstDash val="solid"/>
                  <a:round/>
                  <a:headEnd type="none" w="med" len="med"/>
                  <a:tailEnd type="none" w="med" len="med"/>
                </a:ln>
                <a:sym typeface="Wingdings"/>
              </a:rPr>
              <a:t>Constraint Layout</a:t>
            </a:r>
          </a:p>
          <a:p>
            <a:pPr eaLnBrk="1" fontAlgn="auto" hangingPunct="1">
              <a:buFont typeface="Courier New" panose="02070309020205020404" pitchFamily="49" charset="0"/>
              <a:buChar char="o"/>
              <a:defRPr/>
            </a:pPr>
            <a:r>
              <a:rPr lang="en-US">
                <a:ln w="9525" cap="flat" cmpd="sng" algn="ctr">
                  <a:noFill/>
                  <a:prstDash val="solid"/>
                  <a:round/>
                  <a:headEnd type="none" w="med" len="med"/>
                  <a:tailEnd type="none" w="med" len="med"/>
                </a:ln>
                <a:sym typeface="Wingdings"/>
              </a:rPr>
              <a:t>Scroll View</a:t>
            </a:r>
          </a:p>
          <a:p>
            <a:pPr eaLnBrk="1" fontAlgn="auto" hangingPunct="1">
              <a:buFont typeface="Courier New" panose="02070309020205020404" pitchFamily="49" charset="0"/>
              <a:buChar char="o"/>
              <a:defRPr/>
            </a:pPr>
            <a:r>
              <a:rPr lang="en-US">
                <a:ln w="9525" cap="flat" cmpd="sng" algn="ctr">
                  <a:noFill/>
                  <a:prstDash val="solid"/>
                  <a:round/>
                  <a:headEnd type="none" w="med" len="med"/>
                  <a:tailEnd type="none" w="med" len="med"/>
                </a:ln>
                <a:sym typeface="Wingdings"/>
              </a:rPr>
              <a:t>Frame Layout</a:t>
            </a:r>
          </a:p>
          <a:p>
            <a:pPr eaLnBrk="1" fontAlgn="auto" hangingPunct="1">
              <a:buFont typeface="Courier New" panose="02070309020205020404" pitchFamily="49" charset="0"/>
              <a:buChar char="o"/>
              <a:defRPr/>
            </a:pPr>
            <a:r>
              <a:rPr lang="en-US">
                <a:ln w="9525" cap="flat" cmpd="sng" algn="ctr">
                  <a:noFill/>
                  <a:prstDash val="solid"/>
                  <a:round/>
                  <a:headEnd type="none" w="med" len="med"/>
                  <a:tailEnd type="none" w="med" len="med"/>
                </a:ln>
                <a:sym typeface="Wingdings"/>
              </a:rPr>
              <a:t>Table Layout</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a:extLst>
              <a:ext uri="{FF2B5EF4-FFF2-40B4-BE49-F238E27FC236}">
                <a16:creationId xmlns:a16="http://schemas.microsoft.com/office/drawing/2014/main" id="{8606D214-E839-8739-0840-337FF4268AC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ED4A07E-2A67-4136-94C6-1AB32E241A95}"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6AD6E305-0D4D-45A3-4347-CF2AF7F59AE1}"/>
              </a:ext>
            </a:extLst>
          </p:cNvPr>
          <p:cNvSpPr>
            <a:spLocks noGrp="1"/>
          </p:cNvSpPr>
          <p:nvPr>
            <p:ph type="ftr" sz="quarter" idx="11"/>
          </p:nvPr>
        </p:nvSpPr>
        <p:spPr/>
        <p:txBody>
          <a:bodyPr/>
          <a:lstStyle/>
          <a:p>
            <a:pPr>
              <a:defRPr/>
            </a:pPr>
            <a:r>
              <a:rPr lang="id-ID"/>
              <a:t>Pemrograman Berbasis Objek</a:t>
            </a:r>
          </a:p>
        </p:txBody>
      </p:sp>
      <p:sp>
        <p:nvSpPr>
          <p:cNvPr id="117764" name="Slide Number Placeholder 5">
            <a:extLst>
              <a:ext uri="{FF2B5EF4-FFF2-40B4-BE49-F238E27FC236}">
                <a16:creationId xmlns:a16="http://schemas.microsoft.com/office/drawing/2014/main" id="{C7B81348-1760-6C35-F257-AF522A6893F6}"/>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A306549-7A3F-4171-9BCA-CDE261211F8D}" type="slidenum">
              <a:rPr lang="id-ID" altLang="en-US" sz="3600" smtClean="0">
                <a:solidFill>
                  <a:srgbClr val="FFFFFF"/>
                </a:solidFill>
              </a:rPr>
              <a:pPr>
                <a:spcBef>
                  <a:spcPct val="0"/>
                </a:spcBef>
                <a:buFontTx/>
                <a:buNone/>
              </a:pPr>
              <a:t>159</a:t>
            </a:fld>
            <a:endParaRPr lang="id-ID" altLang="en-US" sz="3600">
              <a:solidFill>
                <a:srgbClr val="FFFFFF"/>
              </a:solidFill>
            </a:endParaRPr>
          </a:p>
        </p:txBody>
      </p:sp>
      <p:sp>
        <p:nvSpPr>
          <p:cNvPr id="117765" name="Title 1">
            <a:extLst>
              <a:ext uri="{FF2B5EF4-FFF2-40B4-BE49-F238E27FC236}">
                <a16:creationId xmlns:a16="http://schemas.microsoft.com/office/drawing/2014/main" id="{BD75D2C4-6056-E9C2-DEC6-7DE5F752D2C6}"/>
              </a:ext>
            </a:extLst>
          </p:cNvPr>
          <p:cNvSpPr>
            <a:spLocks noGrp="1" noChangeArrowheads="1"/>
          </p:cNvSpPr>
          <p:nvPr>
            <p:ph type="title"/>
          </p:nvPr>
        </p:nvSpPr>
        <p:spPr>
          <a:xfrm>
            <a:off x="1350963" y="625475"/>
            <a:ext cx="7346950" cy="854075"/>
          </a:xfrm>
        </p:spPr>
        <p:txBody>
          <a:bodyPr/>
          <a:lstStyle/>
          <a:p>
            <a:pPr eaLnBrk="1" hangingPunct="1"/>
            <a:r>
              <a:rPr lang="en-US" altLang="en-US">
                <a:solidFill>
                  <a:srgbClr val="000000"/>
                </a:solidFill>
              </a:rPr>
              <a:t>Apa itu Layout ?</a:t>
            </a:r>
          </a:p>
        </p:txBody>
      </p:sp>
      <p:sp>
        <p:nvSpPr>
          <p:cNvPr id="117766" name="Content Placeholder 2">
            <a:extLst>
              <a:ext uri="{FF2B5EF4-FFF2-40B4-BE49-F238E27FC236}">
                <a16:creationId xmlns:a16="http://schemas.microsoft.com/office/drawing/2014/main" id="{1BD8D868-E149-9880-7B25-2932296E5F8B}"/>
              </a:ext>
            </a:extLst>
          </p:cNvPr>
          <p:cNvSpPr>
            <a:spLocks noGrp="1" noChangeArrowheads="1"/>
          </p:cNvSpPr>
          <p:nvPr>
            <p:ph idx="1"/>
          </p:nvPr>
        </p:nvSpPr>
        <p:spPr>
          <a:xfrm>
            <a:off x="336550" y="1604963"/>
            <a:ext cx="8815388" cy="4724400"/>
          </a:xfrm>
        </p:spPr>
        <p:txBody>
          <a:bodyPr/>
          <a:lstStyle/>
          <a:p>
            <a:pPr algn="just" eaLnBrk="1" hangingPunct="1"/>
            <a:r>
              <a:rPr lang="en-US" altLang="en-US"/>
              <a:t>Layout merupakan desain tata letak di Android untuk mengatur penempatan teks, gambar, tombol atau komponen lainnya.</a:t>
            </a:r>
          </a:p>
          <a:p>
            <a:pPr algn="just" eaLnBrk="1" hangingPunct="1"/>
            <a:r>
              <a:rPr lang="en-US" altLang="en-US"/>
              <a:t>Arti dari layout adalah suatu susunan, rancangan, atau tata letak rang dari sebuah elemen yang sengaja didesain untuk bisa ditempatkan dalam suatu bidang yang sebelumnya telah direncanakan sistemnya terlebih dahulu.</a:t>
            </a:r>
          </a:p>
          <a:p>
            <a:pPr algn="just" eaLnBrk="1" hangingPunct="1"/>
            <a:r>
              <a:rPr lang="en-US" altLang="en-US"/>
              <a:t>Fungsi dan tujuan layout adalah untuk menyajikan berbagai elemen seperti teks dan gambar yang mampu berkomunikasi, sehingga tampilan pada aplikasi yang dibuat terlihat rapi dan nyaman untuk dilihat oleh pengguna serta mempermudah seseorang untuk memahami dan bisa memperoleh informasi dari elemen tersebut.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Apa itu Pemrograman Mobile ?</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342900" lvl="0" indent="-203200" algn="l" rtl="0">
              <a:spcBef>
                <a:spcPts val="0"/>
              </a:spcBef>
              <a:spcAft>
                <a:spcPts val="0"/>
              </a:spcAft>
              <a:buClr>
                <a:schemeClr val="accent3"/>
              </a:buClr>
              <a:buSzPts val="1400"/>
              <a:buChar char="●"/>
            </a:pPr>
            <a:r>
              <a:rPr lang="en-US" dirty="0" err="1"/>
              <a:t>Pemrograman</a:t>
            </a:r>
            <a:r>
              <a:rPr lang="en-US" dirty="0"/>
              <a:t> Mobile </a:t>
            </a:r>
            <a:r>
              <a:rPr lang="en-US" dirty="0" err="1"/>
              <a:t>merupakan</a:t>
            </a:r>
            <a:r>
              <a:rPr lang="en-US" dirty="0"/>
              <a:t> </a:t>
            </a:r>
            <a:r>
              <a:rPr lang="en-US" dirty="0" err="1"/>
              <a:t>gabungan</a:t>
            </a:r>
            <a:r>
              <a:rPr lang="en-US" dirty="0"/>
              <a:t> </a:t>
            </a:r>
            <a:r>
              <a:rPr lang="en-US" dirty="0" err="1"/>
              <a:t>antara</a:t>
            </a:r>
            <a:r>
              <a:rPr lang="en-US" dirty="0"/>
              <a:t> “</a:t>
            </a:r>
            <a:r>
              <a:rPr lang="en-US" dirty="0" err="1"/>
              <a:t>Pemrograman</a:t>
            </a:r>
            <a:r>
              <a:rPr lang="en-US" dirty="0"/>
              <a:t>” dan “Mobile”.</a:t>
            </a:r>
          </a:p>
          <a:p>
            <a:pPr marL="342900" lvl="0" indent="-203200" algn="l" rtl="0">
              <a:spcBef>
                <a:spcPts val="0"/>
              </a:spcBef>
              <a:spcAft>
                <a:spcPts val="0"/>
              </a:spcAft>
              <a:buClr>
                <a:schemeClr val="accent3"/>
              </a:buClr>
              <a:buSzPts val="1400"/>
              <a:buChar char="●"/>
            </a:pPr>
            <a:r>
              <a:rPr lang="en-US" dirty="0"/>
              <a:t>Mobile Programming </a:t>
            </a:r>
            <a:r>
              <a:rPr lang="en-US" dirty="0" err="1"/>
              <a:t>adalah</a:t>
            </a:r>
            <a:r>
              <a:rPr lang="en-US" dirty="0"/>
              <a:t> </a:t>
            </a:r>
            <a:r>
              <a:rPr lang="en-US" dirty="0" err="1"/>
              <a:t>istilah</a:t>
            </a:r>
            <a:r>
              <a:rPr lang="en-US" dirty="0"/>
              <a:t> lain </a:t>
            </a:r>
            <a:r>
              <a:rPr lang="en-US" dirty="0" err="1"/>
              <a:t>dari</a:t>
            </a:r>
            <a:r>
              <a:rPr lang="en-US" dirty="0"/>
              <a:t> </a:t>
            </a:r>
            <a:r>
              <a:rPr lang="en-US" dirty="0" err="1"/>
              <a:t>Pemrograman</a:t>
            </a:r>
            <a:r>
              <a:rPr lang="en-US" dirty="0"/>
              <a:t> Mobile.</a:t>
            </a:r>
          </a:p>
          <a:p>
            <a:pPr marL="342900" lvl="0" indent="-203200" algn="l" rtl="0">
              <a:spcBef>
                <a:spcPts val="0"/>
              </a:spcBef>
              <a:spcAft>
                <a:spcPts val="0"/>
              </a:spcAft>
              <a:buClr>
                <a:schemeClr val="accent3"/>
              </a:buClr>
              <a:buSzPts val="1400"/>
              <a:buChar char="●"/>
            </a:pPr>
            <a:r>
              <a:rPr lang="en-US" dirty="0" err="1"/>
              <a:t>Pemrograman</a:t>
            </a:r>
            <a:r>
              <a:rPr lang="en-US" dirty="0"/>
              <a:t> </a:t>
            </a:r>
            <a:r>
              <a:rPr lang="en-US" dirty="0" err="1"/>
              <a:t>adalah</a:t>
            </a:r>
            <a:r>
              <a:rPr lang="en-US" dirty="0"/>
              <a:t> proses </a:t>
            </a:r>
            <a:r>
              <a:rPr lang="en-US" dirty="0" err="1"/>
              <a:t>menulis</a:t>
            </a:r>
            <a:r>
              <a:rPr lang="en-US" dirty="0"/>
              <a:t>, </a:t>
            </a:r>
            <a:r>
              <a:rPr lang="en-US" dirty="0" err="1"/>
              <a:t>menguji</a:t>
            </a:r>
            <a:r>
              <a:rPr lang="en-US" dirty="0"/>
              <a:t> dan </a:t>
            </a:r>
            <a:r>
              <a:rPr lang="en-US" dirty="0" err="1"/>
              <a:t>memperbaiki</a:t>
            </a:r>
            <a:r>
              <a:rPr lang="en-US" dirty="0"/>
              <a:t> (debug), dan </a:t>
            </a:r>
            <a:r>
              <a:rPr lang="en-US" dirty="0" err="1"/>
              <a:t>memelihara</a:t>
            </a:r>
            <a:r>
              <a:rPr lang="en-US" dirty="0"/>
              <a:t> </a:t>
            </a:r>
            <a:r>
              <a:rPr lang="en-US" dirty="0" err="1"/>
              <a:t>kode</a:t>
            </a:r>
            <a:r>
              <a:rPr lang="en-US" dirty="0"/>
              <a:t> yang </a:t>
            </a:r>
            <a:r>
              <a:rPr lang="en-US" dirty="0" err="1"/>
              <a:t>membangun</a:t>
            </a:r>
            <a:r>
              <a:rPr lang="en-US" dirty="0"/>
              <a:t> </a:t>
            </a:r>
            <a:r>
              <a:rPr lang="en-US" dirty="0" err="1"/>
              <a:t>suatu</a:t>
            </a:r>
            <a:r>
              <a:rPr lang="en-US" dirty="0"/>
              <a:t> program </a:t>
            </a:r>
            <a:r>
              <a:rPr lang="en-US" dirty="0" err="1"/>
              <a:t>komputer</a:t>
            </a:r>
            <a:r>
              <a:rPr lang="en-US" dirty="0"/>
              <a:t>.</a:t>
            </a:r>
          </a:p>
          <a:p>
            <a:pPr marL="342900" lvl="0" indent="-203200" algn="l" rtl="0">
              <a:spcBef>
                <a:spcPts val="0"/>
              </a:spcBef>
              <a:spcAft>
                <a:spcPts val="0"/>
              </a:spcAft>
              <a:buClr>
                <a:schemeClr val="accent3"/>
              </a:buClr>
              <a:buSzPts val="1400"/>
              <a:buChar char="●"/>
            </a:pPr>
            <a:r>
              <a:rPr lang="en-US" dirty="0" err="1"/>
              <a:t>Pemrograman</a:t>
            </a:r>
            <a:r>
              <a:rPr lang="en-US" dirty="0"/>
              <a:t> </a:t>
            </a:r>
            <a:r>
              <a:rPr lang="en-US" dirty="0" err="1"/>
              <a:t>adalah</a:t>
            </a:r>
            <a:r>
              <a:rPr lang="en-US" dirty="0"/>
              <a:t> </a:t>
            </a:r>
            <a:r>
              <a:rPr lang="en-US" dirty="0" err="1"/>
              <a:t>suatu</a:t>
            </a:r>
            <a:r>
              <a:rPr lang="en-US" dirty="0"/>
              <a:t> </a:t>
            </a:r>
            <a:r>
              <a:rPr lang="en-US" dirty="0" err="1"/>
              <a:t>seni</a:t>
            </a:r>
            <a:r>
              <a:rPr lang="en-US" dirty="0"/>
              <a:t> </a:t>
            </a:r>
            <a:r>
              <a:rPr lang="en-US" dirty="0" err="1"/>
              <a:t>dalam</a:t>
            </a:r>
            <a:r>
              <a:rPr lang="en-US" dirty="0"/>
              <a:t> </a:t>
            </a:r>
            <a:r>
              <a:rPr lang="en-US" dirty="0" err="1"/>
              <a:t>menggunakan</a:t>
            </a:r>
            <a:r>
              <a:rPr lang="en-US" dirty="0"/>
              <a:t> </a:t>
            </a:r>
            <a:r>
              <a:rPr lang="en-US" dirty="0" err="1"/>
              <a:t>satu</a:t>
            </a:r>
            <a:r>
              <a:rPr lang="en-US" dirty="0"/>
              <a:t> </a:t>
            </a:r>
            <a:r>
              <a:rPr lang="en-US" dirty="0" err="1"/>
              <a:t>atau</a:t>
            </a:r>
            <a:r>
              <a:rPr lang="en-US" dirty="0"/>
              <a:t> </a:t>
            </a:r>
            <a:r>
              <a:rPr lang="en-US" dirty="0" err="1"/>
              <a:t>lebih</a:t>
            </a:r>
            <a:r>
              <a:rPr lang="en-US" dirty="0"/>
              <a:t> </a:t>
            </a:r>
            <a:r>
              <a:rPr lang="en-US" dirty="0" err="1"/>
              <a:t>algoritma</a:t>
            </a:r>
            <a:r>
              <a:rPr lang="en-US" dirty="0"/>
              <a:t> yang </a:t>
            </a:r>
            <a:r>
              <a:rPr lang="en-US" dirty="0" err="1"/>
              <a:t>saling</a:t>
            </a:r>
            <a:r>
              <a:rPr lang="en-US" dirty="0"/>
              <a:t> </a:t>
            </a:r>
            <a:r>
              <a:rPr lang="en-US" dirty="0" err="1"/>
              <a:t>berhubungan</a:t>
            </a:r>
            <a:r>
              <a:rPr lang="en-US" dirty="0"/>
              <a:t> </a:t>
            </a:r>
            <a:r>
              <a:rPr lang="en-US" dirty="0" err="1"/>
              <a:t>dengan</a:t>
            </a:r>
            <a:r>
              <a:rPr lang="en-US" dirty="0"/>
              <a:t> </a:t>
            </a:r>
            <a:r>
              <a:rPr lang="en-US" dirty="0" err="1"/>
              <a:t>menggunakan</a:t>
            </a:r>
            <a:r>
              <a:rPr lang="en-US" dirty="0"/>
              <a:t> </a:t>
            </a:r>
            <a:r>
              <a:rPr lang="en-US" dirty="0" err="1"/>
              <a:t>suatu</a:t>
            </a:r>
            <a:r>
              <a:rPr lang="en-US" dirty="0"/>
              <a:t> </a:t>
            </a:r>
            <a:r>
              <a:rPr lang="en-US" dirty="0" err="1"/>
              <a:t>bahasa</a:t>
            </a:r>
            <a:r>
              <a:rPr lang="en-US" dirty="0"/>
              <a:t> </a:t>
            </a:r>
            <a:r>
              <a:rPr lang="en-US" dirty="0" err="1"/>
              <a:t>pemrograman</a:t>
            </a:r>
            <a:r>
              <a:rPr lang="en-US" dirty="0"/>
              <a:t> </a:t>
            </a:r>
            <a:r>
              <a:rPr lang="en-US" dirty="0" err="1"/>
              <a:t>tertentu</a:t>
            </a:r>
            <a:r>
              <a:rPr lang="en-US" dirty="0"/>
              <a:t> </a:t>
            </a:r>
            <a:r>
              <a:rPr lang="en-US" dirty="0" err="1"/>
              <a:t>sehingga</a:t>
            </a:r>
            <a:r>
              <a:rPr lang="en-US" dirty="0"/>
              <a:t> </a:t>
            </a:r>
            <a:r>
              <a:rPr lang="en-US" dirty="0" err="1"/>
              <a:t>menjadi</a:t>
            </a:r>
            <a:r>
              <a:rPr lang="en-US" dirty="0"/>
              <a:t> </a:t>
            </a:r>
            <a:r>
              <a:rPr lang="en-US" dirty="0" err="1"/>
              <a:t>suatu</a:t>
            </a:r>
            <a:r>
              <a:rPr lang="en-US" dirty="0"/>
              <a:t> program </a:t>
            </a:r>
            <a:r>
              <a:rPr lang="en-US" dirty="0" err="1"/>
              <a:t>komputer</a:t>
            </a:r>
            <a:r>
              <a:rPr lang="en-US" dirty="0"/>
              <a:t>.</a:t>
            </a:r>
          </a:p>
          <a:p>
            <a:pPr marL="342900" lvl="0" indent="-203200" algn="l" rtl="0">
              <a:spcBef>
                <a:spcPts val="0"/>
              </a:spcBef>
              <a:spcAft>
                <a:spcPts val="0"/>
              </a:spcAft>
              <a:buClr>
                <a:schemeClr val="accent3"/>
              </a:buClr>
              <a:buSzPts val="1400"/>
              <a:buChar char="●"/>
            </a:pPr>
            <a:r>
              <a:rPr lang="en-US" dirty="0"/>
              <a:t>Kata </a:t>
            </a:r>
            <a:r>
              <a:rPr lang="en-US" b="1" dirty="0"/>
              <a:t>Mobile</a:t>
            </a:r>
            <a:r>
              <a:rPr lang="en-US" dirty="0"/>
              <a:t> </a:t>
            </a:r>
            <a:r>
              <a:rPr lang="en-US" dirty="0" err="1"/>
              <a:t>memiliki</a:t>
            </a:r>
            <a:r>
              <a:rPr lang="en-US" dirty="0"/>
              <a:t> arti ” </a:t>
            </a:r>
            <a:r>
              <a:rPr lang="en-US" dirty="0" err="1"/>
              <a:t>perangkat</a:t>
            </a:r>
            <a:r>
              <a:rPr lang="en-US" dirty="0"/>
              <a:t> </a:t>
            </a:r>
            <a:r>
              <a:rPr lang="en-US" dirty="0" err="1"/>
              <a:t>komputer</a:t>
            </a:r>
            <a:r>
              <a:rPr lang="en-US" dirty="0"/>
              <a:t> yang </a:t>
            </a:r>
            <a:r>
              <a:rPr lang="en-US" dirty="0" err="1"/>
              <a:t>dapat</a:t>
            </a:r>
            <a:r>
              <a:rPr lang="en-US" dirty="0"/>
              <a:t> </a:t>
            </a:r>
            <a:r>
              <a:rPr lang="en-US" dirty="0" err="1"/>
              <a:t>dengan</a:t>
            </a:r>
            <a:r>
              <a:rPr lang="en-US" dirty="0"/>
              <a:t> </a:t>
            </a:r>
            <a:r>
              <a:rPr lang="en-US" dirty="0" err="1"/>
              <a:t>mudah</a:t>
            </a:r>
            <a:r>
              <a:rPr lang="en-US" dirty="0"/>
              <a:t> </a:t>
            </a:r>
            <a:r>
              <a:rPr lang="en-US" dirty="0" err="1"/>
              <a:t>digenggam</a:t>
            </a:r>
            <a:r>
              <a:rPr lang="en-US" dirty="0"/>
              <a:t> oleh </a:t>
            </a:r>
            <a:r>
              <a:rPr lang="en-US" dirty="0" err="1"/>
              <a:t>penggunanya</a:t>
            </a:r>
            <a:r>
              <a:rPr lang="en-US" dirty="0"/>
              <a:t> “.</a:t>
            </a:r>
          </a:p>
          <a:p>
            <a:pPr marL="342900" lvl="0" indent="-203200" algn="l" rtl="0">
              <a:spcBef>
                <a:spcPts val="0"/>
              </a:spcBef>
              <a:spcAft>
                <a:spcPts val="0"/>
              </a:spcAft>
              <a:buClr>
                <a:schemeClr val="accent3"/>
              </a:buClr>
              <a:buSzPts val="1400"/>
              <a:buChar char="●"/>
            </a:pPr>
            <a:r>
              <a:rPr lang="en-US" dirty="0" err="1"/>
              <a:t>Perangkat</a:t>
            </a:r>
            <a:r>
              <a:rPr lang="en-US" dirty="0"/>
              <a:t> mobile </a:t>
            </a:r>
            <a:r>
              <a:rPr lang="en-US" dirty="0" err="1"/>
              <a:t>sengaja</a:t>
            </a:r>
            <a:r>
              <a:rPr lang="en-US" dirty="0"/>
              <a:t> </a:t>
            </a:r>
            <a:r>
              <a:rPr lang="en-US" dirty="0" err="1"/>
              <a:t>dibuat</a:t>
            </a:r>
            <a:r>
              <a:rPr lang="en-US" dirty="0"/>
              <a:t> </a:t>
            </a:r>
            <a:r>
              <a:rPr lang="en-US" dirty="0" err="1"/>
              <a:t>dengan</a:t>
            </a:r>
            <a:r>
              <a:rPr lang="en-US" dirty="0"/>
              <a:t> </a:t>
            </a:r>
            <a:r>
              <a:rPr lang="en-US" dirty="0" err="1"/>
              <a:t>tujuan</a:t>
            </a:r>
            <a:r>
              <a:rPr lang="en-US" dirty="0"/>
              <a:t> agar </a:t>
            </a:r>
            <a:r>
              <a:rPr lang="en-US" dirty="0" err="1"/>
              <a:t>mudah</a:t>
            </a:r>
            <a:r>
              <a:rPr lang="en-US" dirty="0"/>
              <a:t> </a:t>
            </a:r>
            <a:r>
              <a:rPr lang="en-US" dirty="0" err="1"/>
              <a:t>dibawa</a:t>
            </a:r>
            <a:r>
              <a:rPr lang="en-US" dirty="0"/>
              <a:t> </a:t>
            </a:r>
            <a:r>
              <a:rPr lang="en-US" dirty="0" err="1"/>
              <a:t>kemanapun</a:t>
            </a:r>
            <a:r>
              <a:rPr lang="en-US" dirty="0"/>
              <a:t> (Portable).</a:t>
            </a:r>
          </a:p>
          <a:p>
            <a:pPr marL="342900" lvl="0" indent="-203200" algn="l" rtl="0">
              <a:spcBef>
                <a:spcPts val="0"/>
              </a:spcBef>
              <a:spcAft>
                <a:spcPts val="0"/>
              </a:spcAft>
              <a:buClr>
                <a:schemeClr val="accent3"/>
              </a:buClr>
              <a:buSzPts val="1400"/>
              <a:buChar char="●"/>
            </a:pPr>
            <a:r>
              <a:rPr lang="en-US" dirty="0" err="1"/>
              <a:t>Pemrograman</a:t>
            </a:r>
            <a:r>
              <a:rPr lang="en-US" dirty="0"/>
              <a:t> mobile </a:t>
            </a:r>
            <a:r>
              <a:rPr lang="en-US" dirty="0" err="1"/>
              <a:t>memiliki</a:t>
            </a:r>
            <a:r>
              <a:rPr lang="en-US" dirty="0"/>
              <a:t> </a:t>
            </a:r>
            <a:r>
              <a:rPr lang="en-US" dirty="0" err="1"/>
              <a:t>makna</a:t>
            </a:r>
            <a:r>
              <a:rPr lang="en-US" dirty="0"/>
              <a:t> proses </a:t>
            </a:r>
            <a:r>
              <a:rPr lang="en-US" dirty="0" err="1"/>
              <a:t>menulis</a:t>
            </a:r>
            <a:r>
              <a:rPr lang="en-US" dirty="0"/>
              <a:t> </a:t>
            </a:r>
            <a:r>
              <a:rPr lang="en-US" dirty="0" err="1"/>
              <a:t>kode-kode</a:t>
            </a:r>
            <a:r>
              <a:rPr lang="en-US" dirty="0"/>
              <a:t> program </a:t>
            </a:r>
            <a:r>
              <a:rPr lang="en-US" dirty="0" err="1"/>
              <a:t>untuk</a:t>
            </a:r>
            <a:r>
              <a:rPr lang="en-US" dirty="0"/>
              <a:t> </a:t>
            </a:r>
            <a:r>
              <a:rPr lang="en-US" dirty="0" err="1"/>
              <a:t>membuat</a:t>
            </a:r>
            <a:r>
              <a:rPr lang="en-US" dirty="0"/>
              <a:t> </a:t>
            </a:r>
            <a:r>
              <a:rPr lang="en-US" dirty="0" err="1"/>
              <a:t>aplikasi</a:t>
            </a:r>
            <a:r>
              <a:rPr lang="en-US" dirty="0"/>
              <a:t> yang </a:t>
            </a:r>
            <a:r>
              <a:rPr lang="en-US" dirty="0" err="1"/>
              <a:t>ditujukan</a:t>
            </a:r>
            <a:r>
              <a:rPr lang="en-US" dirty="0"/>
              <a:t> </a:t>
            </a:r>
            <a:r>
              <a:rPr lang="en-US" dirty="0" err="1"/>
              <a:t>untuk</a:t>
            </a:r>
            <a:r>
              <a:rPr lang="en-US" dirty="0"/>
              <a:t> </a:t>
            </a:r>
            <a:r>
              <a:rPr lang="en-US" dirty="0" err="1"/>
              <a:t>perangkat</a:t>
            </a:r>
            <a:r>
              <a:rPr lang="en-US" dirty="0"/>
              <a:t> </a:t>
            </a:r>
            <a:r>
              <a:rPr lang="en-US" dirty="0" err="1"/>
              <a:t>bergerak</a:t>
            </a:r>
            <a:r>
              <a:rPr lang="en-US" dirty="0"/>
              <a:t> (Mobile).</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dirty="0">
                <a:solidFill>
                  <a:schemeClr val="bg2">
                    <a:lumMod val="25000"/>
                  </a:schemeClr>
                </a:solidFill>
                <a:latin typeface="Segoe UI Light" panose="020B0502040204020203" pitchFamily="34" charset="0"/>
                <a:cs typeface="Segoe UI Light" panose="020B0502040204020203" pitchFamily="34" charset="0"/>
              </a:rPr>
              <a:t>Penjelasan Aplikasi Izin Belajar</a:t>
            </a: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16</a:t>
            </a:fld>
            <a:endParaRPr lang="id-ID" dirty="0"/>
          </a:p>
        </p:txBody>
      </p:sp>
    </p:spTree>
    <p:extLst>
      <p:ext uri="{BB962C8B-B14F-4D97-AF65-F5344CB8AC3E}">
        <p14:creationId xmlns:p14="http://schemas.microsoft.com/office/powerpoint/2010/main" val="8141071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Date Placeholder 3">
            <a:extLst>
              <a:ext uri="{FF2B5EF4-FFF2-40B4-BE49-F238E27FC236}">
                <a16:creationId xmlns:a16="http://schemas.microsoft.com/office/drawing/2014/main" id="{695A7039-5C21-BCA5-15CB-FBE09A1F54C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2BAECA3-F023-4E45-91DE-8064720F3C9C}"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94AAD628-181F-C534-94D7-6C9A4EBC4DF1}"/>
              </a:ext>
            </a:extLst>
          </p:cNvPr>
          <p:cNvSpPr>
            <a:spLocks noGrp="1"/>
          </p:cNvSpPr>
          <p:nvPr>
            <p:ph type="ftr" sz="quarter" idx="11"/>
          </p:nvPr>
        </p:nvSpPr>
        <p:spPr/>
        <p:txBody>
          <a:bodyPr/>
          <a:lstStyle/>
          <a:p>
            <a:pPr>
              <a:defRPr/>
            </a:pPr>
            <a:r>
              <a:rPr lang="id-ID"/>
              <a:t>Pemrograman Berbasis Objek</a:t>
            </a:r>
          </a:p>
        </p:txBody>
      </p:sp>
      <p:sp>
        <p:nvSpPr>
          <p:cNvPr id="118788" name="Slide Number Placeholder 5">
            <a:extLst>
              <a:ext uri="{FF2B5EF4-FFF2-40B4-BE49-F238E27FC236}">
                <a16:creationId xmlns:a16="http://schemas.microsoft.com/office/drawing/2014/main" id="{A1914B70-5901-C9F9-497A-F180401F774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123FBEB-2E7A-44FB-AFA4-A77F40685892}" type="slidenum">
              <a:rPr lang="id-ID" altLang="en-US" sz="3600" smtClean="0">
                <a:solidFill>
                  <a:srgbClr val="FFFFFF"/>
                </a:solidFill>
              </a:rPr>
              <a:pPr>
                <a:spcBef>
                  <a:spcPct val="0"/>
                </a:spcBef>
                <a:buFontTx/>
                <a:buNone/>
              </a:pPr>
              <a:t>160</a:t>
            </a:fld>
            <a:endParaRPr lang="id-ID" altLang="en-US" sz="3600">
              <a:solidFill>
                <a:srgbClr val="FFFFFF"/>
              </a:solidFill>
            </a:endParaRPr>
          </a:p>
        </p:txBody>
      </p:sp>
      <p:sp>
        <p:nvSpPr>
          <p:cNvPr id="118789" name="Title 1">
            <a:extLst>
              <a:ext uri="{FF2B5EF4-FFF2-40B4-BE49-F238E27FC236}">
                <a16:creationId xmlns:a16="http://schemas.microsoft.com/office/drawing/2014/main" id="{B208D8EA-0B82-953B-0E10-5E3954ADB98D}"/>
              </a:ext>
            </a:extLst>
          </p:cNvPr>
          <p:cNvSpPr>
            <a:spLocks noGrp="1" noChangeArrowheads="1"/>
          </p:cNvSpPr>
          <p:nvPr>
            <p:ph type="title"/>
          </p:nvPr>
        </p:nvSpPr>
        <p:spPr>
          <a:xfrm>
            <a:off x="1198563" y="473075"/>
            <a:ext cx="7346950" cy="854075"/>
          </a:xfrm>
        </p:spPr>
        <p:txBody>
          <a:bodyPr/>
          <a:lstStyle/>
          <a:p>
            <a:pPr eaLnBrk="1" hangingPunct="1"/>
            <a:r>
              <a:rPr lang="en-US" altLang="en-US">
                <a:solidFill>
                  <a:srgbClr val="000000"/>
                </a:solidFill>
              </a:rPr>
              <a:t>Linear Layout</a:t>
            </a:r>
          </a:p>
        </p:txBody>
      </p:sp>
      <p:sp>
        <p:nvSpPr>
          <p:cNvPr id="118790" name="Slide Number Placeholder 5">
            <a:extLst>
              <a:ext uri="{FF2B5EF4-FFF2-40B4-BE49-F238E27FC236}">
                <a16:creationId xmlns:a16="http://schemas.microsoft.com/office/drawing/2014/main" id="{BA8D1A25-9F4D-7BCC-97AF-6358445B5BCC}"/>
              </a:ext>
            </a:extLst>
          </p:cNvPr>
          <p:cNvSpPr>
            <a:spLocks noChangeArrowheads="1"/>
          </p:cNvSpPr>
          <p:nvPr/>
        </p:nvSpPr>
        <p:spPr bwMode="auto">
          <a:xfrm>
            <a:off x="8093075" y="62484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sp>
        <p:nvSpPr>
          <p:cNvPr id="13" name="Content Placeholder 6">
            <a:extLst>
              <a:ext uri="{FF2B5EF4-FFF2-40B4-BE49-F238E27FC236}">
                <a16:creationId xmlns:a16="http://schemas.microsoft.com/office/drawing/2014/main" id="{BE729BED-BAC3-0BBE-75E6-231E1DC2C52C}"/>
              </a:ext>
            </a:extLst>
          </p:cNvPr>
          <p:cNvSpPr>
            <a:spLocks noGrp="1"/>
          </p:cNvSpPr>
          <p:nvPr>
            <p:ph idx="1"/>
          </p:nvPr>
        </p:nvSpPr>
        <p:spPr>
          <a:xfrm>
            <a:off x="184150" y="1452563"/>
            <a:ext cx="6645275" cy="4724400"/>
          </a:xfrm>
          <a:ln cap="flat" algn="ctr">
            <a:round/>
            <a:headEnd type="none" w="med" len="med"/>
            <a:tailEnd type="none" w="med" len="med"/>
          </a:ln>
        </p:spPr>
        <p:txBody>
          <a:bodyPr/>
          <a:lstStyle/>
          <a:p>
            <a:pPr algn="just" eaLnBrk="1" fontAlgn="auto" hangingPunct="1">
              <a:buFont typeface="Arial" pitchFamily="34"/>
              <a:buChar char="•"/>
              <a:defRPr/>
            </a:pPr>
            <a:r>
              <a:rPr lang="en-US">
                <a:ln w="9525" cap="flat" cmpd="sng" algn="ctr">
                  <a:noFill/>
                  <a:prstDash val="solid"/>
                  <a:round/>
                  <a:headEnd type="none" w="med" len="med"/>
                  <a:tailEnd type="none" w="med" len="med"/>
                </a:ln>
                <a:sym typeface="Wingdings"/>
              </a:rPr>
              <a:t>Linear Layout adalah kelompok tampilan yang menyejajarkan semua child view dalam satu arah, baik vertical maupun horizontal. </a:t>
            </a:r>
            <a:endParaRPr lang="id-ID"/>
          </a:p>
          <a:p>
            <a:pPr algn="just" eaLnBrk="1" fontAlgn="auto" hangingPunct="1">
              <a:buFont typeface="Arial" pitchFamily="34"/>
              <a:buChar char="•"/>
              <a:defRPr/>
            </a:pPr>
            <a:r>
              <a:rPr lang="en-US">
                <a:ln w="9525" cap="flat" cmpd="sng" algn="ctr">
                  <a:noFill/>
                  <a:prstDash val="solid"/>
                  <a:round/>
                  <a:headEnd type="none" w="med" len="med"/>
                  <a:tailEnd type="none" w="med" len="med"/>
                </a:ln>
                <a:sym typeface="Wingdings"/>
              </a:rPr>
              <a:t>Atribut orientation digunakan untuk mengatur arah child view pada linear layout.</a:t>
            </a:r>
          </a:p>
          <a:p>
            <a:pPr algn="just" eaLnBrk="1" fontAlgn="auto" hangingPunct="1">
              <a:buFont typeface="Arial" pitchFamily="34"/>
              <a:buChar char="•"/>
              <a:defRPr/>
            </a:pPr>
            <a:r>
              <a:rPr lang="en-US">
                <a:ln w="9525" cap="flat" cmpd="sng" algn="ctr">
                  <a:noFill/>
                  <a:prstDash val="solid"/>
                  <a:round/>
                  <a:headEnd type="none" w="med" len="med"/>
                  <a:tailEnd type="none" w="med" len="med"/>
                </a:ln>
                <a:sym typeface="Wingdings"/>
              </a:rPr>
              <a:t>Atribut wajib yang harus diterapkan pada linear layout adalah width, height, dan orientation.</a:t>
            </a:r>
          </a:p>
          <a:p>
            <a:pPr marL="0" indent="0" algn="just" eaLnBrk="1" fontAlgn="auto" hangingPunct="1">
              <a:buFont typeface="Arial" pitchFamily="34"/>
              <a:buNone/>
              <a:defRPr/>
            </a:pPr>
            <a:endParaRPr lang="en-US"/>
          </a:p>
          <a:p>
            <a:pPr marL="0" indent="0" algn="just" eaLnBrk="1" fontAlgn="auto" hangingPunct="1">
              <a:buFont typeface="Arial" pitchFamily="34"/>
              <a:buNone/>
              <a:defRPr/>
            </a:pPr>
            <a:endParaRPr lang="en-US"/>
          </a:p>
          <a:p>
            <a:pPr marL="0" indent="0" algn="just" eaLnBrk="1" fontAlgn="auto" hangingPunct="1">
              <a:buFont typeface="Arial" pitchFamily="34"/>
              <a:buNone/>
              <a:defRPr/>
            </a:pPr>
            <a:endParaRPr lang="en-ID"/>
          </a:p>
        </p:txBody>
      </p:sp>
      <p:pic>
        <p:nvPicPr>
          <p:cNvPr id="118792" name="Picture 15">
            <a:extLst>
              <a:ext uri="{FF2B5EF4-FFF2-40B4-BE49-F238E27FC236}">
                <a16:creationId xmlns:a16="http://schemas.microsoft.com/office/drawing/2014/main" id="{2208C424-347D-0F97-6542-B21D0781C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263" y="3987800"/>
            <a:ext cx="479107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Date Placeholder 3">
            <a:extLst>
              <a:ext uri="{FF2B5EF4-FFF2-40B4-BE49-F238E27FC236}">
                <a16:creationId xmlns:a16="http://schemas.microsoft.com/office/drawing/2014/main" id="{C65AC44F-8402-BBE4-AE40-096971298F3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DE2EADE-CAF1-470F-BF04-708F891A45C6}"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3CCC44B7-BDD0-4101-3F4F-BB7784DDC02D}"/>
              </a:ext>
            </a:extLst>
          </p:cNvPr>
          <p:cNvSpPr>
            <a:spLocks noGrp="1"/>
          </p:cNvSpPr>
          <p:nvPr>
            <p:ph type="ftr" sz="quarter" idx="11"/>
          </p:nvPr>
        </p:nvSpPr>
        <p:spPr/>
        <p:txBody>
          <a:bodyPr/>
          <a:lstStyle/>
          <a:p>
            <a:pPr>
              <a:defRPr/>
            </a:pPr>
            <a:r>
              <a:rPr lang="id-ID"/>
              <a:t>Pemrograman Berbasis Objek</a:t>
            </a:r>
          </a:p>
        </p:txBody>
      </p:sp>
      <p:sp>
        <p:nvSpPr>
          <p:cNvPr id="119812" name="Slide Number Placeholder 5">
            <a:extLst>
              <a:ext uri="{FF2B5EF4-FFF2-40B4-BE49-F238E27FC236}">
                <a16:creationId xmlns:a16="http://schemas.microsoft.com/office/drawing/2014/main" id="{C1115D3A-F2E8-5D41-2BCC-8135B39A905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E1155AA-C127-42DC-B6F0-143115656CED}" type="slidenum">
              <a:rPr lang="id-ID" altLang="en-US" sz="3600" smtClean="0">
                <a:solidFill>
                  <a:srgbClr val="FFFFFF"/>
                </a:solidFill>
              </a:rPr>
              <a:pPr>
                <a:spcBef>
                  <a:spcPct val="0"/>
                </a:spcBef>
                <a:buFontTx/>
                <a:buNone/>
              </a:pPr>
              <a:t>161</a:t>
            </a:fld>
            <a:endParaRPr lang="id-ID" altLang="en-US" sz="3600">
              <a:solidFill>
                <a:srgbClr val="FFFFFF"/>
              </a:solidFill>
            </a:endParaRPr>
          </a:p>
        </p:txBody>
      </p:sp>
      <p:sp>
        <p:nvSpPr>
          <p:cNvPr id="119813" name="Title 1">
            <a:extLst>
              <a:ext uri="{FF2B5EF4-FFF2-40B4-BE49-F238E27FC236}">
                <a16:creationId xmlns:a16="http://schemas.microsoft.com/office/drawing/2014/main" id="{12AC495C-D8DC-2CE6-0C69-29D3B30F314A}"/>
              </a:ext>
            </a:extLst>
          </p:cNvPr>
          <p:cNvSpPr>
            <a:spLocks noGrp="1" noChangeArrowheads="1"/>
          </p:cNvSpPr>
          <p:nvPr>
            <p:ph type="title"/>
          </p:nvPr>
        </p:nvSpPr>
        <p:spPr>
          <a:xfrm>
            <a:off x="1198563" y="473075"/>
            <a:ext cx="7346950" cy="854075"/>
          </a:xfrm>
        </p:spPr>
        <p:txBody>
          <a:bodyPr/>
          <a:lstStyle/>
          <a:p>
            <a:pPr eaLnBrk="1" hangingPunct="1"/>
            <a:r>
              <a:rPr lang="en-US" altLang="en-US">
                <a:solidFill>
                  <a:srgbClr val="000000"/>
                </a:solidFill>
              </a:rPr>
              <a:t>Relative Layout</a:t>
            </a:r>
          </a:p>
        </p:txBody>
      </p:sp>
      <p:sp>
        <p:nvSpPr>
          <p:cNvPr id="8" name="Content Placeholder 2">
            <a:extLst>
              <a:ext uri="{FF2B5EF4-FFF2-40B4-BE49-F238E27FC236}">
                <a16:creationId xmlns:a16="http://schemas.microsoft.com/office/drawing/2014/main" id="{DEFC282D-6061-8090-15D4-27D05E090F9E}"/>
              </a:ext>
            </a:extLst>
          </p:cNvPr>
          <p:cNvSpPr>
            <a:spLocks noGrp="1"/>
          </p:cNvSpPr>
          <p:nvPr>
            <p:ph idx="1"/>
          </p:nvPr>
        </p:nvSpPr>
        <p:spPr>
          <a:xfrm>
            <a:off x="184150" y="1452563"/>
            <a:ext cx="8815388" cy="4724400"/>
          </a:xfrm>
          <a:ln cap="flat" algn="ctr">
            <a:round/>
            <a:headEnd type="none" w="med" len="med"/>
            <a:tailEnd type="none" w="med" len="med"/>
          </a:ln>
        </p:spPr>
        <p:txBody>
          <a:bodyPr>
            <a:normAutofit/>
          </a:bodyPr>
          <a:lstStyle/>
          <a:p>
            <a:pPr algn="just" eaLnBrk="1" fontAlgn="auto" hangingPunct="1">
              <a:buFont typeface="Arial" pitchFamily="34"/>
              <a:buChar char="•"/>
              <a:defRPr/>
            </a:pPr>
            <a:r>
              <a:rPr lang="en-US">
                <a:ln w="9525" cap="flat" cmpd="sng" algn="ctr">
                  <a:noFill/>
                  <a:prstDash val="solid"/>
                  <a:round/>
                  <a:headEnd type="none" w="med" len="med"/>
                  <a:tailEnd type="none" w="med" len="med"/>
                </a:ln>
                <a:sym typeface="Wingdings"/>
              </a:rPr>
              <a:t>Relative Layout merupakan utilitas layout yang berfungsi untuk mendesain tata letak komponen atau widget aplikasi android dengan cara relative (secara bebas) tidak hanya vertikal atau horizontal saja seperti pada Linear Layout.</a:t>
            </a:r>
          </a:p>
          <a:p>
            <a:pPr algn="just" eaLnBrk="1" fontAlgn="auto" hangingPunct="1">
              <a:buFont typeface="Arial" pitchFamily="34"/>
              <a:buChar char="•"/>
              <a:defRPr/>
            </a:pPr>
            <a:r>
              <a:rPr lang="en-US">
                <a:ln w="9525" cap="flat" cmpd="sng" algn="ctr">
                  <a:noFill/>
                  <a:prstDash val="solid"/>
                  <a:round/>
                  <a:headEnd type="none" w="med" len="med"/>
                  <a:tailEnd type="none" w="med" len="med"/>
                </a:ln>
                <a:sym typeface="Wingdings"/>
              </a:rPr>
              <a:t>Relative Layout memungkinkan kita untuk memposisikan komponen mana saja yang kita inginkan, sehingga dianggap sebagai layout yang paling fleksibel.</a:t>
            </a:r>
          </a:p>
          <a:p>
            <a:pPr marL="0" indent="0" algn="just" eaLnBrk="1" fontAlgn="auto" hangingPunct="1">
              <a:buFont typeface="Arial" pitchFamily="34"/>
              <a:buNone/>
              <a:defRPr/>
            </a:pPr>
            <a:endParaRPr lang="en-US"/>
          </a:p>
          <a:p>
            <a:pPr algn="just" eaLnBrk="1" fontAlgn="auto" hangingPunct="1">
              <a:buFont typeface="Arial" pitchFamily="34"/>
              <a:buChar char="•"/>
              <a:defRPr/>
            </a:pPr>
            <a:endParaRPr lang="en-US"/>
          </a:p>
          <a:p>
            <a:pPr marL="0" indent="0" algn="just" eaLnBrk="1" fontAlgn="auto" hangingPunct="1">
              <a:buFont typeface="Arial" pitchFamily="34"/>
              <a:buNone/>
              <a:defRPr/>
            </a:pPr>
            <a:endParaRPr lang="en-US"/>
          </a:p>
        </p:txBody>
      </p:sp>
      <p:sp>
        <p:nvSpPr>
          <p:cNvPr id="119815" name="Slide Number Placeholder 5">
            <a:extLst>
              <a:ext uri="{FF2B5EF4-FFF2-40B4-BE49-F238E27FC236}">
                <a16:creationId xmlns:a16="http://schemas.microsoft.com/office/drawing/2014/main" id="{41EC7A3B-8A99-046E-6776-BFB6C826312C}"/>
              </a:ext>
            </a:extLst>
          </p:cNvPr>
          <p:cNvSpPr>
            <a:spLocks noChangeArrowheads="1"/>
          </p:cNvSpPr>
          <p:nvPr/>
        </p:nvSpPr>
        <p:spPr bwMode="auto">
          <a:xfrm>
            <a:off x="8093075" y="62484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Date Placeholder 3">
            <a:extLst>
              <a:ext uri="{FF2B5EF4-FFF2-40B4-BE49-F238E27FC236}">
                <a16:creationId xmlns:a16="http://schemas.microsoft.com/office/drawing/2014/main" id="{73ECF22F-9C0F-EB8C-1756-8EF58AC15ED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A59B088-F5EC-4792-97D7-648B2F733F1A}"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C70262F0-A43B-9ADE-15F3-221D6C0085DE}"/>
              </a:ext>
            </a:extLst>
          </p:cNvPr>
          <p:cNvSpPr>
            <a:spLocks noGrp="1"/>
          </p:cNvSpPr>
          <p:nvPr>
            <p:ph type="ftr" sz="quarter" idx="11"/>
          </p:nvPr>
        </p:nvSpPr>
        <p:spPr/>
        <p:txBody>
          <a:bodyPr/>
          <a:lstStyle/>
          <a:p>
            <a:pPr>
              <a:defRPr/>
            </a:pPr>
            <a:r>
              <a:rPr lang="id-ID"/>
              <a:t>Pemrograman Berbasis Objek</a:t>
            </a:r>
          </a:p>
        </p:txBody>
      </p:sp>
      <p:sp>
        <p:nvSpPr>
          <p:cNvPr id="120836" name="Slide Number Placeholder 5">
            <a:extLst>
              <a:ext uri="{FF2B5EF4-FFF2-40B4-BE49-F238E27FC236}">
                <a16:creationId xmlns:a16="http://schemas.microsoft.com/office/drawing/2014/main" id="{28040260-ADB2-2495-2ACA-EB14C44D1F30}"/>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75EC7BC-962B-4E9A-AF32-59FC2508711D}" type="slidenum">
              <a:rPr lang="id-ID" altLang="en-US" sz="3600" smtClean="0">
                <a:solidFill>
                  <a:srgbClr val="FFFFFF"/>
                </a:solidFill>
              </a:rPr>
              <a:pPr>
                <a:spcBef>
                  <a:spcPct val="0"/>
                </a:spcBef>
                <a:buFontTx/>
                <a:buNone/>
              </a:pPr>
              <a:t>162</a:t>
            </a:fld>
            <a:endParaRPr lang="id-ID" altLang="en-US" sz="3600">
              <a:solidFill>
                <a:srgbClr val="FFFFFF"/>
              </a:solidFill>
            </a:endParaRPr>
          </a:p>
        </p:txBody>
      </p:sp>
      <p:sp>
        <p:nvSpPr>
          <p:cNvPr id="120837" name="Title 1">
            <a:extLst>
              <a:ext uri="{FF2B5EF4-FFF2-40B4-BE49-F238E27FC236}">
                <a16:creationId xmlns:a16="http://schemas.microsoft.com/office/drawing/2014/main" id="{61FD62D0-0750-0263-995A-94CD9D892224}"/>
              </a:ext>
            </a:extLst>
          </p:cNvPr>
          <p:cNvSpPr>
            <a:spLocks noGrp="1" noChangeArrowheads="1"/>
          </p:cNvSpPr>
          <p:nvPr>
            <p:ph type="title"/>
          </p:nvPr>
        </p:nvSpPr>
        <p:spPr>
          <a:xfrm>
            <a:off x="1350963" y="625475"/>
            <a:ext cx="7346950" cy="854075"/>
          </a:xfrm>
        </p:spPr>
        <p:txBody>
          <a:bodyPr/>
          <a:lstStyle/>
          <a:p>
            <a:pPr eaLnBrk="1" hangingPunct="1"/>
            <a:r>
              <a:rPr lang="en-US" altLang="en-US">
                <a:solidFill>
                  <a:srgbClr val="000000"/>
                </a:solidFill>
              </a:rPr>
              <a:t>Constraint Layout</a:t>
            </a:r>
          </a:p>
        </p:txBody>
      </p:sp>
      <p:sp>
        <p:nvSpPr>
          <p:cNvPr id="120838" name="Content Placeholder 2">
            <a:extLst>
              <a:ext uri="{FF2B5EF4-FFF2-40B4-BE49-F238E27FC236}">
                <a16:creationId xmlns:a16="http://schemas.microsoft.com/office/drawing/2014/main" id="{38F2939D-D470-51B0-A498-FD9053F0E8AD}"/>
              </a:ext>
            </a:extLst>
          </p:cNvPr>
          <p:cNvSpPr>
            <a:spLocks noGrp="1" noChangeArrowheads="1"/>
          </p:cNvSpPr>
          <p:nvPr>
            <p:ph idx="1"/>
          </p:nvPr>
        </p:nvSpPr>
        <p:spPr>
          <a:xfrm>
            <a:off x="336550" y="1604963"/>
            <a:ext cx="8815388" cy="4724400"/>
          </a:xfrm>
        </p:spPr>
        <p:txBody>
          <a:bodyPr/>
          <a:lstStyle/>
          <a:p>
            <a:pPr algn="just" eaLnBrk="1" hangingPunct="1"/>
            <a:r>
              <a:rPr lang="en-US" altLang="en-US"/>
              <a:t>Constraint layout adalah layout dengan tata letak objek atau komponen secara bebas tanpa aturan sesuai orientasi (horizontal atau vertikal) seperti yang diterapkan pada linear layout.</a:t>
            </a:r>
          </a:p>
          <a:p>
            <a:pPr algn="just" eaLnBrk="1" hangingPunct="1"/>
            <a:r>
              <a:rPr lang="en-US" altLang="en-US"/>
              <a:t>Setiap view memiliki tali (constraint) yang menarik tiap sisinya, yang mana tali tersebut bisa diatur elastisitas, margin, dll.</a:t>
            </a:r>
            <a:endParaRPr lang="id-ID" altLang="en-US"/>
          </a:p>
          <a:p>
            <a:pPr algn="just" eaLnBrk="1" hangingPunct="1"/>
            <a:r>
              <a:rPr lang="en-US" altLang="en-US"/>
              <a:t>Tali (constraint) yang terdapat pada child view constraint layout wajib mengaitkan minimal pada dua sisi agar tata letak rapih.</a:t>
            </a:r>
          </a:p>
        </p:txBody>
      </p:sp>
      <p:sp>
        <p:nvSpPr>
          <p:cNvPr id="120839" name="Slide Number Placeholder 5">
            <a:extLst>
              <a:ext uri="{FF2B5EF4-FFF2-40B4-BE49-F238E27FC236}">
                <a16:creationId xmlns:a16="http://schemas.microsoft.com/office/drawing/2014/main" id="{4915FEDB-BC21-B987-3447-08DEE96C3DB5}"/>
              </a:ext>
            </a:extLst>
          </p:cNvPr>
          <p:cNvSpPr>
            <a:spLocks noChangeArrowheads="1"/>
          </p:cNvSpPr>
          <p:nvPr/>
        </p:nvSpPr>
        <p:spPr bwMode="auto">
          <a:xfrm>
            <a:off x="8245475" y="64008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Date Placeholder 3">
            <a:extLst>
              <a:ext uri="{FF2B5EF4-FFF2-40B4-BE49-F238E27FC236}">
                <a16:creationId xmlns:a16="http://schemas.microsoft.com/office/drawing/2014/main" id="{2991997D-4B4C-FF6F-545A-DAC9B42BE55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26F5321-FE19-412F-8028-791A46EE0908}"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4BB96461-8022-04AF-5188-C05D5421593A}"/>
              </a:ext>
            </a:extLst>
          </p:cNvPr>
          <p:cNvSpPr>
            <a:spLocks noGrp="1"/>
          </p:cNvSpPr>
          <p:nvPr>
            <p:ph type="ftr" sz="quarter" idx="11"/>
          </p:nvPr>
        </p:nvSpPr>
        <p:spPr/>
        <p:txBody>
          <a:bodyPr/>
          <a:lstStyle/>
          <a:p>
            <a:pPr>
              <a:defRPr/>
            </a:pPr>
            <a:r>
              <a:rPr lang="id-ID"/>
              <a:t>Pemrograman Berbasis Objek</a:t>
            </a:r>
          </a:p>
        </p:txBody>
      </p:sp>
      <p:sp>
        <p:nvSpPr>
          <p:cNvPr id="121860" name="Slide Number Placeholder 5">
            <a:extLst>
              <a:ext uri="{FF2B5EF4-FFF2-40B4-BE49-F238E27FC236}">
                <a16:creationId xmlns:a16="http://schemas.microsoft.com/office/drawing/2014/main" id="{4E16AA64-C95A-40BB-8DD5-23D325D0DD2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DB27927-C05D-4601-8CFA-2E1A49F59E6F}" type="slidenum">
              <a:rPr lang="id-ID" altLang="en-US" sz="3600" smtClean="0">
                <a:solidFill>
                  <a:srgbClr val="FFFFFF"/>
                </a:solidFill>
              </a:rPr>
              <a:pPr>
                <a:spcBef>
                  <a:spcPct val="0"/>
                </a:spcBef>
                <a:buFontTx/>
                <a:buNone/>
              </a:pPr>
              <a:t>163</a:t>
            </a:fld>
            <a:endParaRPr lang="id-ID" altLang="en-US" sz="3600">
              <a:solidFill>
                <a:srgbClr val="FFFFFF"/>
              </a:solidFill>
            </a:endParaRPr>
          </a:p>
        </p:txBody>
      </p:sp>
      <p:sp>
        <p:nvSpPr>
          <p:cNvPr id="121861" name="Title 1">
            <a:extLst>
              <a:ext uri="{FF2B5EF4-FFF2-40B4-BE49-F238E27FC236}">
                <a16:creationId xmlns:a16="http://schemas.microsoft.com/office/drawing/2014/main" id="{657D824A-53C7-B13F-ECE6-1A2236903682}"/>
              </a:ext>
            </a:extLst>
          </p:cNvPr>
          <p:cNvSpPr>
            <a:spLocks noGrp="1" noChangeArrowheads="1"/>
          </p:cNvSpPr>
          <p:nvPr>
            <p:ph type="title"/>
          </p:nvPr>
        </p:nvSpPr>
        <p:spPr>
          <a:xfrm>
            <a:off x="1198563" y="473075"/>
            <a:ext cx="7346950" cy="854075"/>
          </a:xfrm>
        </p:spPr>
        <p:txBody>
          <a:bodyPr/>
          <a:lstStyle/>
          <a:p>
            <a:pPr eaLnBrk="1" hangingPunct="1"/>
            <a:r>
              <a:rPr lang="en-US" altLang="en-US">
                <a:solidFill>
                  <a:srgbClr val="000000"/>
                </a:solidFill>
              </a:rPr>
              <a:t>Scroll View</a:t>
            </a:r>
          </a:p>
        </p:txBody>
      </p:sp>
      <p:sp>
        <p:nvSpPr>
          <p:cNvPr id="8" name="Content Placeholder 2">
            <a:extLst>
              <a:ext uri="{FF2B5EF4-FFF2-40B4-BE49-F238E27FC236}">
                <a16:creationId xmlns:a16="http://schemas.microsoft.com/office/drawing/2014/main" id="{AA830798-7A44-4DEB-6BF1-CBD2066EB3ED}"/>
              </a:ext>
            </a:extLst>
          </p:cNvPr>
          <p:cNvSpPr>
            <a:spLocks noGrp="1"/>
          </p:cNvSpPr>
          <p:nvPr>
            <p:ph idx="1"/>
          </p:nvPr>
        </p:nvSpPr>
        <p:spPr>
          <a:xfrm>
            <a:off x="184150" y="1452563"/>
            <a:ext cx="6324600" cy="4724400"/>
          </a:xfrm>
          <a:ln cap="flat" algn="ctr">
            <a:round/>
            <a:headEnd type="none" w="med" len="med"/>
            <a:tailEnd type="none" w="med" len="med"/>
          </a:ln>
        </p:spPr>
        <p:txBody>
          <a:bodyPr>
            <a:normAutofit/>
          </a:bodyPr>
          <a:lstStyle/>
          <a:p>
            <a:pPr algn="just" eaLnBrk="1" fontAlgn="auto" hangingPunct="1">
              <a:buFont typeface="Arial" pitchFamily="34"/>
              <a:buChar char="•"/>
              <a:defRPr/>
            </a:pPr>
            <a:r>
              <a:rPr lang="en-US">
                <a:ln w="9525" cap="flat" cmpd="sng" algn="ctr">
                  <a:noFill/>
                  <a:prstDash val="solid"/>
                  <a:round/>
                  <a:headEnd type="none" w="med" len="med"/>
                  <a:tailEnd type="none" w="med" len="med"/>
                </a:ln>
                <a:sym typeface="Wingdings"/>
              </a:rPr>
              <a:t>Scroll View adalah layout yang digunakan untuk membungkus komponen agar bisa dilihat dengan cara digulirkan (scrolling).</a:t>
            </a:r>
            <a:endParaRPr lang="id-ID"/>
          </a:p>
          <a:p>
            <a:pPr algn="just" eaLnBrk="1" fontAlgn="auto" hangingPunct="1">
              <a:buFont typeface="Arial" pitchFamily="34"/>
              <a:buChar char="•"/>
              <a:defRPr/>
            </a:pPr>
            <a:r>
              <a:rPr lang="en-US">
                <a:ln w="9525" cap="flat" cmpd="sng" algn="ctr">
                  <a:noFill/>
                  <a:prstDash val="solid"/>
                  <a:round/>
                  <a:headEnd type="none" w="med" len="med"/>
                  <a:tailEnd type="none" w="med" len="med"/>
                </a:ln>
                <a:sym typeface="Wingdings"/>
              </a:rPr>
              <a:t>Secara default, jika kita membuat banyak komponen yang melebihi tinggi dari ukuran layar, maka komponen tersebut tidak dapat dilihat sepenuhnya.</a:t>
            </a:r>
          </a:p>
          <a:p>
            <a:pPr algn="just" eaLnBrk="1" fontAlgn="auto" hangingPunct="1">
              <a:buFont typeface="Arial" pitchFamily="34"/>
              <a:buChar char="•"/>
              <a:defRPr/>
            </a:pPr>
            <a:r>
              <a:rPr lang="en-US">
                <a:ln w="9525" cap="flat" cmpd="sng" algn="ctr">
                  <a:noFill/>
                  <a:prstDash val="solid"/>
                  <a:round/>
                  <a:headEnd type="none" w="med" len="med"/>
                  <a:tailEnd type="none" w="med" len="med"/>
                </a:ln>
                <a:sym typeface="Wingdings"/>
              </a:rPr>
              <a:t>Scroll View menyediakan layout yang bergulir vertikal. Jika ingin menggunakan scrolling horizontal maka dapat menggunakan HorizontalScrollView.</a:t>
            </a:r>
          </a:p>
          <a:p>
            <a:pPr algn="just" eaLnBrk="1" fontAlgn="auto" hangingPunct="1">
              <a:buFont typeface="Arial" pitchFamily="34"/>
              <a:buChar char="•"/>
              <a:defRPr/>
            </a:pPr>
            <a:endParaRPr lang="en-US"/>
          </a:p>
          <a:p>
            <a:pPr algn="just" eaLnBrk="1" fontAlgn="auto" hangingPunct="1">
              <a:buFont typeface="Arial" pitchFamily="34"/>
              <a:buChar char="•"/>
              <a:defRPr/>
            </a:pPr>
            <a:endParaRPr lang="en-US"/>
          </a:p>
          <a:p>
            <a:pPr marL="0" indent="0" algn="just" eaLnBrk="1" fontAlgn="auto" hangingPunct="1">
              <a:buFont typeface="Arial" pitchFamily="34"/>
              <a:buNone/>
              <a:defRPr/>
            </a:pPr>
            <a:endParaRPr lang="en-US"/>
          </a:p>
        </p:txBody>
      </p:sp>
      <p:sp>
        <p:nvSpPr>
          <p:cNvPr id="121863" name="Slide Number Placeholder 5">
            <a:extLst>
              <a:ext uri="{FF2B5EF4-FFF2-40B4-BE49-F238E27FC236}">
                <a16:creationId xmlns:a16="http://schemas.microsoft.com/office/drawing/2014/main" id="{D65312F4-30C6-BBCE-8AF2-84E2BBF69AF1}"/>
              </a:ext>
            </a:extLst>
          </p:cNvPr>
          <p:cNvSpPr>
            <a:spLocks noChangeArrowheads="1"/>
          </p:cNvSpPr>
          <p:nvPr/>
        </p:nvSpPr>
        <p:spPr bwMode="auto">
          <a:xfrm>
            <a:off x="8093075" y="62484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sp>
        <p:nvSpPr>
          <p:cNvPr id="121864" name="AutoShape 2" descr="Scroll View School | Kodeco">
            <a:extLst>
              <a:ext uri="{FF2B5EF4-FFF2-40B4-BE49-F238E27FC236}">
                <a16:creationId xmlns:a16="http://schemas.microsoft.com/office/drawing/2014/main" id="{C2233671-1B7C-A2BF-11B0-E96F11995EBD}"/>
              </a:ext>
            </a:extLst>
          </p:cNvPr>
          <p:cNvSpPr>
            <a:spLocks noChangeAspect="1" noChangeArrowheads="1"/>
          </p:cNvSpPr>
          <p:nvPr/>
        </p:nvSpPr>
        <p:spPr bwMode="auto">
          <a:xfrm>
            <a:off x="63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pic>
        <p:nvPicPr>
          <p:cNvPr id="121865" name="Picture 13">
            <a:extLst>
              <a:ext uri="{FF2B5EF4-FFF2-40B4-BE49-F238E27FC236}">
                <a16:creationId xmlns:a16="http://schemas.microsoft.com/office/drawing/2014/main" id="{E2280C43-684B-E8A4-3B54-B3185E690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1728788"/>
            <a:ext cx="227647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Date Placeholder 3">
            <a:extLst>
              <a:ext uri="{FF2B5EF4-FFF2-40B4-BE49-F238E27FC236}">
                <a16:creationId xmlns:a16="http://schemas.microsoft.com/office/drawing/2014/main" id="{778360EF-7213-1ED8-0626-8C97CBA6590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B29DF7E-9E4C-470B-86D2-92445088B40E}"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CEE3B0A4-0C42-2D28-D2E6-414924AD9EFA}"/>
              </a:ext>
            </a:extLst>
          </p:cNvPr>
          <p:cNvSpPr>
            <a:spLocks noGrp="1"/>
          </p:cNvSpPr>
          <p:nvPr>
            <p:ph type="ftr" sz="quarter" idx="11"/>
          </p:nvPr>
        </p:nvSpPr>
        <p:spPr/>
        <p:txBody>
          <a:bodyPr/>
          <a:lstStyle/>
          <a:p>
            <a:pPr>
              <a:defRPr/>
            </a:pPr>
            <a:r>
              <a:rPr lang="id-ID"/>
              <a:t>Pemrograman Berbasis Objek</a:t>
            </a:r>
          </a:p>
        </p:txBody>
      </p:sp>
      <p:sp>
        <p:nvSpPr>
          <p:cNvPr id="122884" name="Slide Number Placeholder 5">
            <a:extLst>
              <a:ext uri="{FF2B5EF4-FFF2-40B4-BE49-F238E27FC236}">
                <a16:creationId xmlns:a16="http://schemas.microsoft.com/office/drawing/2014/main" id="{E025D02E-A28F-E73E-A440-494A34C885A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9C3B1CC-75E6-4804-8249-DCA1347339B3}" type="slidenum">
              <a:rPr lang="id-ID" altLang="en-US" sz="3600" smtClean="0">
                <a:solidFill>
                  <a:srgbClr val="FFFFFF"/>
                </a:solidFill>
              </a:rPr>
              <a:pPr>
                <a:spcBef>
                  <a:spcPct val="0"/>
                </a:spcBef>
                <a:buFontTx/>
                <a:buNone/>
              </a:pPr>
              <a:t>164</a:t>
            </a:fld>
            <a:endParaRPr lang="id-ID" altLang="en-US" sz="3600">
              <a:solidFill>
                <a:srgbClr val="FFFFFF"/>
              </a:solidFill>
            </a:endParaRPr>
          </a:p>
        </p:txBody>
      </p:sp>
      <p:sp>
        <p:nvSpPr>
          <p:cNvPr id="122885" name="Title 1">
            <a:extLst>
              <a:ext uri="{FF2B5EF4-FFF2-40B4-BE49-F238E27FC236}">
                <a16:creationId xmlns:a16="http://schemas.microsoft.com/office/drawing/2014/main" id="{3CD67F79-9488-AF89-E486-E8B9A0BC6CAC}"/>
              </a:ext>
            </a:extLst>
          </p:cNvPr>
          <p:cNvSpPr>
            <a:spLocks noGrp="1" noChangeArrowheads="1"/>
          </p:cNvSpPr>
          <p:nvPr>
            <p:ph type="title"/>
          </p:nvPr>
        </p:nvSpPr>
        <p:spPr>
          <a:xfrm>
            <a:off x="1198563" y="473075"/>
            <a:ext cx="7346950" cy="854075"/>
          </a:xfrm>
        </p:spPr>
        <p:txBody>
          <a:bodyPr/>
          <a:lstStyle/>
          <a:p>
            <a:pPr eaLnBrk="1" hangingPunct="1"/>
            <a:r>
              <a:rPr lang="en-US" altLang="en-US">
                <a:solidFill>
                  <a:srgbClr val="000000"/>
                </a:solidFill>
              </a:rPr>
              <a:t>Frame Layout</a:t>
            </a:r>
          </a:p>
        </p:txBody>
      </p:sp>
      <p:sp>
        <p:nvSpPr>
          <p:cNvPr id="122886" name="Content Placeholder 2">
            <a:extLst>
              <a:ext uri="{FF2B5EF4-FFF2-40B4-BE49-F238E27FC236}">
                <a16:creationId xmlns:a16="http://schemas.microsoft.com/office/drawing/2014/main" id="{ABF6EC76-360E-6948-DBD5-9CF202A9092D}"/>
              </a:ext>
            </a:extLst>
          </p:cNvPr>
          <p:cNvSpPr>
            <a:spLocks noGrp="1" noChangeArrowheads="1"/>
          </p:cNvSpPr>
          <p:nvPr>
            <p:ph idx="1"/>
          </p:nvPr>
        </p:nvSpPr>
        <p:spPr>
          <a:xfrm>
            <a:off x="184150" y="1452563"/>
            <a:ext cx="5487988" cy="4724400"/>
          </a:xfrm>
        </p:spPr>
        <p:txBody>
          <a:bodyPr/>
          <a:lstStyle/>
          <a:p>
            <a:pPr algn="just" eaLnBrk="1" hangingPunct="1"/>
            <a:r>
              <a:rPr lang="en-US" altLang="en-US"/>
              <a:t>Frame Layout adalah layout yang paling tepat  untuk membuat beberapa UI saling tumpang tindih. Contohnya kita dapat menyisipkan widget (tombol) ke dalam widget lainya (gambar).</a:t>
            </a:r>
          </a:p>
        </p:txBody>
      </p:sp>
      <p:sp>
        <p:nvSpPr>
          <p:cNvPr id="122887" name="Slide Number Placeholder 5">
            <a:extLst>
              <a:ext uri="{FF2B5EF4-FFF2-40B4-BE49-F238E27FC236}">
                <a16:creationId xmlns:a16="http://schemas.microsoft.com/office/drawing/2014/main" id="{FEE594A3-7F90-6164-484D-F0313967359E}"/>
              </a:ext>
            </a:extLst>
          </p:cNvPr>
          <p:cNvSpPr>
            <a:spLocks noChangeArrowheads="1"/>
          </p:cNvSpPr>
          <p:nvPr/>
        </p:nvSpPr>
        <p:spPr bwMode="auto">
          <a:xfrm>
            <a:off x="8093075" y="62484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pic>
        <p:nvPicPr>
          <p:cNvPr id="122888" name="Picture 12">
            <a:extLst>
              <a:ext uri="{FF2B5EF4-FFF2-40B4-BE49-F238E27FC236}">
                <a16:creationId xmlns:a16="http://schemas.microsoft.com/office/drawing/2014/main" id="{1FD30B5E-DF7B-16DA-5CE2-96084D76B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313" y="1452563"/>
            <a:ext cx="3468687"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Date Placeholder 3">
            <a:extLst>
              <a:ext uri="{FF2B5EF4-FFF2-40B4-BE49-F238E27FC236}">
                <a16:creationId xmlns:a16="http://schemas.microsoft.com/office/drawing/2014/main" id="{3D5BE66A-C418-F0FD-B761-16C0AEF621B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043767C-0F69-4F27-A506-2AA937B6DC8B}"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75910CCD-0660-5D91-BF15-4B1CEA98A426}"/>
              </a:ext>
            </a:extLst>
          </p:cNvPr>
          <p:cNvSpPr>
            <a:spLocks noGrp="1"/>
          </p:cNvSpPr>
          <p:nvPr>
            <p:ph type="ftr" sz="quarter" idx="11"/>
          </p:nvPr>
        </p:nvSpPr>
        <p:spPr/>
        <p:txBody>
          <a:bodyPr/>
          <a:lstStyle/>
          <a:p>
            <a:pPr>
              <a:defRPr/>
            </a:pPr>
            <a:r>
              <a:rPr lang="id-ID"/>
              <a:t>Pemrograman Berbasis Objek</a:t>
            </a:r>
          </a:p>
        </p:txBody>
      </p:sp>
      <p:sp>
        <p:nvSpPr>
          <p:cNvPr id="123908" name="Slide Number Placeholder 5">
            <a:extLst>
              <a:ext uri="{FF2B5EF4-FFF2-40B4-BE49-F238E27FC236}">
                <a16:creationId xmlns:a16="http://schemas.microsoft.com/office/drawing/2014/main" id="{0977FB62-184A-BCA6-3889-DFCD1D7A2AE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2AC7DAC-30FA-4589-B20E-2387AFB5D5FC}" type="slidenum">
              <a:rPr lang="id-ID" altLang="en-US" sz="3600" smtClean="0">
                <a:solidFill>
                  <a:srgbClr val="FFFFFF"/>
                </a:solidFill>
              </a:rPr>
              <a:pPr>
                <a:spcBef>
                  <a:spcPct val="0"/>
                </a:spcBef>
                <a:buFontTx/>
                <a:buNone/>
              </a:pPr>
              <a:t>165</a:t>
            </a:fld>
            <a:endParaRPr lang="id-ID" altLang="en-US" sz="3600">
              <a:solidFill>
                <a:srgbClr val="FFFFFF"/>
              </a:solidFill>
            </a:endParaRPr>
          </a:p>
        </p:txBody>
      </p:sp>
      <p:sp>
        <p:nvSpPr>
          <p:cNvPr id="123909" name="Title 1">
            <a:extLst>
              <a:ext uri="{FF2B5EF4-FFF2-40B4-BE49-F238E27FC236}">
                <a16:creationId xmlns:a16="http://schemas.microsoft.com/office/drawing/2014/main" id="{75242931-2B87-33C2-3298-6600B5A80D01}"/>
              </a:ext>
            </a:extLst>
          </p:cNvPr>
          <p:cNvSpPr>
            <a:spLocks noGrp="1" noChangeArrowheads="1"/>
          </p:cNvSpPr>
          <p:nvPr>
            <p:ph type="title"/>
          </p:nvPr>
        </p:nvSpPr>
        <p:spPr>
          <a:xfrm>
            <a:off x="1198563" y="473075"/>
            <a:ext cx="7346950" cy="854075"/>
          </a:xfrm>
        </p:spPr>
        <p:txBody>
          <a:bodyPr>
            <a:normAutofit fontScale="90000"/>
          </a:bodyPr>
          <a:lstStyle/>
          <a:p>
            <a:pPr eaLnBrk="1" hangingPunct="1"/>
            <a:r>
              <a:rPr lang="en-US" altLang="en-US">
                <a:solidFill>
                  <a:srgbClr val="000000"/>
                </a:solidFill>
              </a:rPr>
              <a:t>Contoh penggunaan Frame Layout di Android Studio</a:t>
            </a:r>
          </a:p>
        </p:txBody>
      </p:sp>
      <p:sp>
        <p:nvSpPr>
          <p:cNvPr id="123910" name="Content Placeholder 2">
            <a:extLst>
              <a:ext uri="{FF2B5EF4-FFF2-40B4-BE49-F238E27FC236}">
                <a16:creationId xmlns:a16="http://schemas.microsoft.com/office/drawing/2014/main" id="{08CC0D38-3453-CB5A-0DD6-5E429FA2C80B}"/>
              </a:ext>
            </a:extLst>
          </p:cNvPr>
          <p:cNvSpPr>
            <a:spLocks noGrp="1" noChangeArrowheads="1"/>
          </p:cNvSpPr>
          <p:nvPr>
            <p:ph idx="1"/>
          </p:nvPr>
        </p:nvSpPr>
        <p:spPr>
          <a:xfrm>
            <a:off x="184150" y="1452563"/>
            <a:ext cx="8815388" cy="4724400"/>
          </a:xfrm>
        </p:spPr>
        <p:txBody>
          <a:bodyPr/>
          <a:lstStyle/>
          <a:p>
            <a:pPr algn="just" eaLnBrk="1" hangingPunct="1"/>
            <a:r>
              <a:rPr lang="en-US" altLang="en-US"/>
              <a:t>Buat layout atau project baru pada android studio, pada Activity_main.xml tambahkan kode-kode berikut ini :</a:t>
            </a:r>
          </a:p>
          <a:p>
            <a:pPr algn="just" eaLnBrk="1" hangingPunct="1"/>
            <a:endParaRPr lang="en-US" altLang="en-US"/>
          </a:p>
        </p:txBody>
      </p:sp>
      <p:sp>
        <p:nvSpPr>
          <p:cNvPr id="123911" name="Slide Number Placeholder 5">
            <a:extLst>
              <a:ext uri="{FF2B5EF4-FFF2-40B4-BE49-F238E27FC236}">
                <a16:creationId xmlns:a16="http://schemas.microsoft.com/office/drawing/2014/main" id="{62127D23-F023-9CC9-E7D6-1C50FF42CBA9}"/>
              </a:ext>
            </a:extLst>
          </p:cNvPr>
          <p:cNvSpPr>
            <a:spLocks noChangeArrowheads="1"/>
          </p:cNvSpPr>
          <p:nvPr/>
        </p:nvSpPr>
        <p:spPr bwMode="auto">
          <a:xfrm>
            <a:off x="8093075" y="62484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pic>
        <p:nvPicPr>
          <p:cNvPr id="123912" name="Picture 11">
            <a:extLst>
              <a:ext uri="{FF2B5EF4-FFF2-40B4-BE49-F238E27FC236}">
                <a16:creationId xmlns:a16="http://schemas.microsoft.com/office/drawing/2014/main" id="{7433F585-CB5B-6161-9DD6-84AF362E5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92" t="25291" r="49979" b="23749"/>
          <a:stretch>
            <a:fillRect/>
          </a:stretch>
        </p:blipFill>
        <p:spPr bwMode="auto">
          <a:xfrm>
            <a:off x="184150" y="2238375"/>
            <a:ext cx="5194300" cy="315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23913" name="Picture 12">
            <a:extLst>
              <a:ext uri="{FF2B5EF4-FFF2-40B4-BE49-F238E27FC236}">
                <a16:creationId xmlns:a16="http://schemas.microsoft.com/office/drawing/2014/main" id="{106884CD-D834-6E9F-6F5B-836ED8B2C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423" t="46709" r="57288" b="17004"/>
          <a:stretch>
            <a:fillRect/>
          </a:stretch>
        </p:blipFill>
        <p:spPr bwMode="auto">
          <a:xfrm>
            <a:off x="4224338" y="2851150"/>
            <a:ext cx="4475162"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Date Placeholder 3">
            <a:extLst>
              <a:ext uri="{FF2B5EF4-FFF2-40B4-BE49-F238E27FC236}">
                <a16:creationId xmlns:a16="http://schemas.microsoft.com/office/drawing/2014/main" id="{AF54DB7E-DBD4-C885-7DDD-63A3D79EC9E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580E10A-AED6-4EAD-A4C0-356ECAE811EC}"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981B5E8A-FDDF-BA0E-8A63-73FB12D7795B}"/>
              </a:ext>
            </a:extLst>
          </p:cNvPr>
          <p:cNvSpPr>
            <a:spLocks noGrp="1"/>
          </p:cNvSpPr>
          <p:nvPr>
            <p:ph type="ftr" sz="quarter" idx="11"/>
          </p:nvPr>
        </p:nvSpPr>
        <p:spPr/>
        <p:txBody>
          <a:bodyPr/>
          <a:lstStyle/>
          <a:p>
            <a:pPr>
              <a:defRPr/>
            </a:pPr>
            <a:r>
              <a:rPr lang="id-ID"/>
              <a:t>Pemrograman Berbasis Objek</a:t>
            </a:r>
          </a:p>
        </p:txBody>
      </p:sp>
      <p:sp>
        <p:nvSpPr>
          <p:cNvPr id="124932" name="Slide Number Placeholder 5">
            <a:extLst>
              <a:ext uri="{FF2B5EF4-FFF2-40B4-BE49-F238E27FC236}">
                <a16:creationId xmlns:a16="http://schemas.microsoft.com/office/drawing/2014/main" id="{C6DB64C3-3122-8033-7177-5B69E45F3815}"/>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ED0199E-90E3-47ED-A363-A302656E346C}" type="slidenum">
              <a:rPr lang="id-ID" altLang="en-US" sz="3600" smtClean="0">
                <a:solidFill>
                  <a:srgbClr val="FFFFFF"/>
                </a:solidFill>
              </a:rPr>
              <a:pPr>
                <a:spcBef>
                  <a:spcPct val="0"/>
                </a:spcBef>
                <a:buFontTx/>
                <a:buNone/>
              </a:pPr>
              <a:t>166</a:t>
            </a:fld>
            <a:endParaRPr lang="id-ID" altLang="en-US" sz="3600">
              <a:solidFill>
                <a:srgbClr val="FFFFFF"/>
              </a:solidFill>
            </a:endParaRPr>
          </a:p>
        </p:txBody>
      </p:sp>
      <p:sp>
        <p:nvSpPr>
          <p:cNvPr id="124933" name="Title 1">
            <a:extLst>
              <a:ext uri="{FF2B5EF4-FFF2-40B4-BE49-F238E27FC236}">
                <a16:creationId xmlns:a16="http://schemas.microsoft.com/office/drawing/2014/main" id="{3E5A0725-5DAB-3B24-A664-0D0187D98FEE}"/>
              </a:ext>
            </a:extLst>
          </p:cNvPr>
          <p:cNvSpPr>
            <a:spLocks noGrp="1" noChangeArrowheads="1"/>
          </p:cNvSpPr>
          <p:nvPr>
            <p:ph type="title"/>
          </p:nvPr>
        </p:nvSpPr>
        <p:spPr>
          <a:xfrm>
            <a:off x="1198563" y="473075"/>
            <a:ext cx="7346950" cy="854075"/>
          </a:xfrm>
        </p:spPr>
        <p:txBody>
          <a:bodyPr>
            <a:normAutofit fontScale="90000"/>
          </a:bodyPr>
          <a:lstStyle/>
          <a:p>
            <a:pPr eaLnBrk="1" hangingPunct="1"/>
            <a:r>
              <a:rPr lang="en-US" altLang="en-US">
                <a:solidFill>
                  <a:srgbClr val="000000"/>
                </a:solidFill>
              </a:rPr>
              <a:t>Contoh penggunaan Frame Layout di Android Studio</a:t>
            </a:r>
          </a:p>
        </p:txBody>
      </p:sp>
      <p:sp>
        <p:nvSpPr>
          <p:cNvPr id="8" name="Content Placeholder 2">
            <a:extLst>
              <a:ext uri="{FF2B5EF4-FFF2-40B4-BE49-F238E27FC236}">
                <a16:creationId xmlns:a16="http://schemas.microsoft.com/office/drawing/2014/main" id="{C72F45D1-9920-D739-0525-6EA602402DC9}"/>
              </a:ext>
            </a:extLst>
          </p:cNvPr>
          <p:cNvSpPr>
            <a:spLocks noGrp="1"/>
          </p:cNvSpPr>
          <p:nvPr>
            <p:ph idx="1"/>
          </p:nvPr>
        </p:nvSpPr>
        <p:spPr>
          <a:xfrm>
            <a:off x="184150" y="1452563"/>
            <a:ext cx="8815388" cy="4724400"/>
          </a:xfrm>
          <a:ln cap="flat" algn="ctr">
            <a:round/>
            <a:headEnd type="none" w="med" len="med"/>
            <a:tailEnd type="none" w="med" len="med"/>
          </a:ln>
        </p:spPr>
        <p:txBody>
          <a:bodyPr>
            <a:normAutofit/>
          </a:bodyPr>
          <a:lstStyle/>
          <a:p>
            <a:pPr algn="just" eaLnBrk="1" fontAlgn="auto" hangingPunct="1">
              <a:buFont typeface="Arial" pitchFamily="34"/>
              <a:buChar char="•"/>
              <a:defRPr/>
            </a:pPr>
            <a:r>
              <a:rPr lang="en-US">
                <a:ln w="9525" cap="flat" cmpd="sng" algn="ctr">
                  <a:noFill/>
                  <a:prstDash val="solid"/>
                  <a:round/>
                  <a:headEnd type="none" w="med" len="med"/>
                  <a:tailEnd type="none" w="med" len="med"/>
                </a:ln>
                <a:sym typeface="Wingdings"/>
              </a:rPr>
              <a:t>Hasilnya adalah sebagai berikut :</a:t>
            </a:r>
          </a:p>
          <a:p>
            <a:pPr marL="0" indent="0" algn="just" eaLnBrk="1" fontAlgn="auto" hangingPunct="1">
              <a:buFont typeface="Arial" pitchFamily="34"/>
              <a:buNone/>
              <a:defRPr/>
            </a:pPr>
            <a:endParaRPr lang="en-US"/>
          </a:p>
        </p:txBody>
      </p:sp>
      <p:sp>
        <p:nvSpPr>
          <p:cNvPr id="124935" name="Slide Number Placeholder 5">
            <a:extLst>
              <a:ext uri="{FF2B5EF4-FFF2-40B4-BE49-F238E27FC236}">
                <a16:creationId xmlns:a16="http://schemas.microsoft.com/office/drawing/2014/main" id="{362F6410-9B26-F1CB-D70E-B52B0557BEFA}"/>
              </a:ext>
            </a:extLst>
          </p:cNvPr>
          <p:cNvSpPr>
            <a:spLocks noChangeArrowheads="1"/>
          </p:cNvSpPr>
          <p:nvPr/>
        </p:nvSpPr>
        <p:spPr bwMode="auto">
          <a:xfrm>
            <a:off x="8093075" y="62484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pic>
        <p:nvPicPr>
          <p:cNvPr id="124936" name="Picture 12">
            <a:extLst>
              <a:ext uri="{FF2B5EF4-FFF2-40B4-BE49-F238E27FC236}">
                <a16:creationId xmlns:a16="http://schemas.microsoft.com/office/drawing/2014/main" id="{BE40E835-DC7C-1E6C-743C-571E8A684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3" y="1898650"/>
            <a:ext cx="3343275"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a:extLst>
              <a:ext uri="{FF2B5EF4-FFF2-40B4-BE49-F238E27FC236}">
                <a16:creationId xmlns:a16="http://schemas.microsoft.com/office/drawing/2014/main" id="{CCA675B0-A867-4DFC-798C-C1C58298D6B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4C5CDBA-E1AF-4C82-82BC-C0280298843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0E8219F4-F085-7E54-3700-DC82DF2A24EE}"/>
              </a:ext>
            </a:extLst>
          </p:cNvPr>
          <p:cNvSpPr>
            <a:spLocks noGrp="1"/>
          </p:cNvSpPr>
          <p:nvPr>
            <p:ph type="ftr" sz="quarter" idx="11"/>
          </p:nvPr>
        </p:nvSpPr>
        <p:spPr/>
        <p:txBody>
          <a:bodyPr/>
          <a:lstStyle/>
          <a:p>
            <a:pPr>
              <a:defRPr/>
            </a:pPr>
            <a:r>
              <a:rPr lang="id-ID"/>
              <a:t>Pemrograman Berbasis Objek</a:t>
            </a:r>
          </a:p>
        </p:txBody>
      </p:sp>
      <p:sp>
        <p:nvSpPr>
          <p:cNvPr id="125956" name="Slide Number Placeholder 5">
            <a:extLst>
              <a:ext uri="{FF2B5EF4-FFF2-40B4-BE49-F238E27FC236}">
                <a16:creationId xmlns:a16="http://schemas.microsoft.com/office/drawing/2014/main" id="{3C1A5F78-89A1-9F5A-9372-7DD5D82475F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B5D2402-A288-4446-A504-CE33C7F188D0}" type="slidenum">
              <a:rPr lang="id-ID" altLang="en-US" sz="3600" smtClean="0">
                <a:solidFill>
                  <a:srgbClr val="FFFFFF"/>
                </a:solidFill>
              </a:rPr>
              <a:pPr>
                <a:spcBef>
                  <a:spcPct val="0"/>
                </a:spcBef>
                <a:buFontTx/>
                <a:buNone/>
              </a:pPr>
              <a:t>167</a:t>
            </a:fld>
            <a:endParaRPr lang="id-ID" altLang="en-US" sz="3600">
              <a:solidFill>
                <a:srgbClr val="FFFFFF"/>
              </a:solidFill>
            </a:endParaRPr>
          </a:p>
        </p:txBody>
      </p:sp>
      <p:sp>
        <p:nvSpPr>
          <p:cNvPr id="125957" name="Title 1">
            <a:extLst>
              <a:ext uri="{FF2B5EF4-FFF2-40B4-BE49-F238E27FC236}">
                <a16:creationId xmlns:a16="http://schemas.microsoft.com/office/drawing/2014/main" id="{35050FA2-5874-B063-F209-EAA3AF366839}"/>
              </a:ext>
            </a:extLst>
          </p:cNvPr>
          <p:cNvSpPr>
            <a:spLocks noGrp="1" noChangeArrowheads="1"/>
          </p:cNvSpPr>
          <p:nvPr>
            <p:ph type="title"/>
          </p:nvPr>
        </p:nvSpPr>
        <p:spPr>
          <a:xfrm>
            <a:off x="1198563" y="473075"/>
            <a:ext cx="7346950" cy="854075"/>
          </a:xfrm>
        </p:spPr>
        <p:txBody>
          <a:bodyPr/>
          <a:lstStyle/>
          <a:p>
            <a:pPr eaLnBrk="1" hangingPunct="1"/>
            <a:r>
              <a:rPr lang="en-US" altLang="en-US">
                <a:solidFill>
                  <a:srgbClr val="000000"/>
                </a:solidFill>
              </a:rPr>
              <a:t>Table Layout</a:t>
            </a:r>
          </a:p>
        </p:txBody>
      </p:sp>
      <p:sp>
        <p:nvSpPr>
          <p:cNvPr id="125958" name="Content Placeholder 2">
            <a:extLst>
              <a:ext uri="{FF2B5EF4-FFF2-40B4-BE49-F238E27FC236}">
                <a16:creationId xmlns:a16="http://schemas.microsoft.com/office/drawing/2014/main" id="{A8BAE4AC-B5F0-114A-C2B1-4665BA4E9629}"/>
              </a:ext>
            </a:extLst>
          </p:cNvPr>
          <p:cNvSpPr>
            <a:spLocks noGrp="1" noChangeArrowheads="1"/>
          </p:cNvSpPr>
          <p:nvPr>
            <p:ph idx="1"/>
          </p:nvPr>
        </p:nvSpPr>
        <p:spPr>
          <a:xfrm>
            <a:off x="184150" y="1452563"/>
            <a:ext cx="6138863" cy="4724400"/>
          </a:xfrm>
        </p:spPr>
        <p:txBody>
          <a:bodyPr>
            <a:normAutofit lnSpcReduction="10000"/>
          </a:bodyPr>
          <a:lstStyle/>
          <a:p>
            <a:pPr algn="just" eaLnBrk="1" hangingPunct="1"/>
            <a:r>
              <a:rPr lang="en-US" altLang="en-US"/>
              <a:t>Table Layout adalah layout yang digunakan untuk membangun tampilan aplikasi android berdasarkan Baris dan Kolom.</a:t>
            </a:r>
            <a:endParaRPr lang="id-ID" altLang="en-US"/>
          </a:p>
          <a:p>
            <a:pPr algn="just" eaLnBrk="1" hangingPunct="1"/>
            <a:r>
              <a:rPr lang="en-US" altLang="en-US"/>
              <a:t>Layout ini digunakan untuk keperluan tertentu saja karena kebanyakan pembangunan tampilan antar muka lebih sering memanfaatkan Relative Layout dan Linear Layout.</a:t>
            </a:r>
            <a:endParaRPr lang="id-ID" altLang="en-US"/>
          </a:p>
          <a:p>
            <a:pPr algn="just" eaLnBrk="1" hangingPunct="1"/>
            <a:r>
              <a:rPr lang="en-US" altLang="en-US"/>
              <a:t>Kolom adalah sub bagian terbagi dari setiap baris dan satu baris dapat menampung beberapa jenis kolom. Setiap kolom terdiri dari jenis informasi yang berbeda mengenai baris tersebut.</a:t>
            </a:r>
          </a:p>
          <a:p>
            <a:pPr algn="just" eaLnBrk="1" hangingPunct="1"/>
            <a:r>
              <a:rPr lang="en-US" altLang="en-US"/>
              <a:t>Row/ baris pada dasarnya digunakan untuk menyimpan satu jenis record, hanya satu informasi yang dapat disimpan.</a:t>
            </a:r>
          </a:p>
        </p:txBody>
      </p:sp>
      <p:sp>
        <p:nvSpPr>
          <p:cNvPr id="125959" name="Date Placeholder 3">
            <a:extLst>
              <a:ext uri="{FF2B5EF4-FFF2-40B4-BE49-F238E27FC236}">
                <a16:creationId xmlns:a16="http://schemas.microsoft.com/office/drawing/2014/main" id="{A5BAD498-C853-64F9-28DE-A61919551D71}"/>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C9356E41-B2B7-403D-902B-53DA747052A1}"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10" name="Footer Placeholder 4">
            <a:extLst>
              <a:ext uri="{FF2B5EF4-FFF2-40B4-BE49-F238E27FC236}">
                <a16:creationId xmlns:a16="http://schemas.microsoft.com/office/drawing/2014/main" id="{C996B857-9C00-D0BA-197F-C73D9221AD41}"/>
              </a:ext>
            </a:extLst>
          </p:cNvPr>
          <p:cNvSpPr txBox="1"/>
          <p:nvPr/>
        </p:nvSpPr>
        <p:spPr>
          <a:xfrm>
            <a:off x="2354263" y="6423025"/>
            <a:ext cx="4475162"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
        <p:nvSpPr>
          <p:cNvPr id="125961" name="Slide Number Placeholder 5">
            <a:extLst>
              <a:ext uri="{FF2B5EF4-FFF2-40B4-BE49-F238E27FC236}">
                <a16:creationId xmlns:a16="http://schemas.microsoft.com/office/drawing/2014/main" id="{EB014FE0-273F-0CF8-07A6-FE07FFD23C05}"/>
              </a:ext>
            </a:extLst>
          </p:cNvPr>
          <p:cNvSpPr>
            <a:spLocks noChangeArrowheads="1"/>
          </p:cNvSpPr>
          <p:nvPr/>
        </p:nvSpPr>
        <p:spPr bwMode="auto">
          <a:xfrm>
            <a:off x="8093075" y="62484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pic>
        <p:nvPicPr>
          <p:cNvPr id="125962" name="Picture 12">
            <a:extLst>
              <a:ext uri="{FF2B5EF4-FFF2-40B4-BE49-F238E27FC236}">
                <a16:creationId xmlns:a16="http://schemas.microsoft.com/office/drawing/2014/main" id="{45B2B486-5F8D-1D4A-E3F4-4D7A0583A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13" y="1452563"/>
            <a:ext cx="2952750"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Date Placeholder 3">
            <a:extLst>
              <a:ext uri="{FF2B5EF4-FFF2-40B4-BE49-F238E27FC236}">
                <a16:creationId xmlns:a16="http://schemas.microsoft.com/office/drawing/2014/main" id="{D5953C5C-2042-9C07-3911-0BD7F026789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80BA8B1-5A15-40B6-9A44-107B4527D622}"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81A5AA94-C870-CDA4-843C-0C411F661394}"/>
              </a:ext>
            </a:extLst>
          </p:cNvPr>
          <p:cNvSpPr>
            <a:spLocks noGrp="1"/>
          </p:cNvSpPr>
          <p:nvPr>
            <p:ph type="ftr" sz="quarter" idx="11"/>
          </p:nvPr>
        </p:nvSpPr>
        <p:spPr/>
        <p:txBody>
          <a:bodyPr/>
          <a:lstStyle/>
          <a:p>
            <a:pPr>
              <a:defRPr/>
            </a:pPr>
            <a:r>
              <a:rPr lang="id-ID"/>
              <a:t>Pemrograman Berbasis Objek</a:t>
            </a:r>
          </a:p>
        </p:txBody>
      </p:sp>
      <p:sp>
        <p:nvSpPr>
          <p:cNvPr id="126980" name="Slide Number Placeholder 5">
            <a:extLst>
              <a:ext uri="{FF2B5EF4-FFF2-40B4-BE49-F238E27FC236}">
                <a16:creationId xmlns:a16="http://schemas.microsoft.com/office/drawing/2014/main" id="{45D23E15-7630-3C61-F4F4-01E326CEEDE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12E08DD1-32AD-4438-BE71-1774ECFDF60A}" type="slidenum">
              <a:rPr lang="id-ID" altLang="en-US" sz="3600" smtClean="0">
                <a:solidFill>
                  <a:srgbClr val="FFFFFF"/>
                </a:solidFill>
              </a:rPr>
              <a:pPr>
                <a:spcBef>
                  <a:spcPct val="0"/>
                </a:spcBef>
                <a:buFontTx/>
                <a:buNone/>
              </a:pPr>
              <a:t>168</a:t>
            </a:fld>
            <a:endParaRPr lang="id-ID" altLang="en-US" sz="3600">
              <a:solidFill>
                <a:srgbClr val="FFFFFF"/>
              </a:solidFill>
            </a:endParaRPr>
          </a:p>
        </p:txBody>
      </p:sp>
      <p:sp>
        <p:nvSpPr>
          <p:cNvPr id="126981" name="Title 1">
            <a:extLst>
              <a:ext uri="{FF2B5EF4-FFF2-40B4-BE49-F238E27FC236}">
                <a16:creationId xmlns:a16="http://schemas.microsoft.com/office/drawing/2014/main" id="{90DAEEC8-7C6A-F5A8-B433-A0C4C046D4A5}"/>
              </a:ext>
            </a:extLst>
          </p:cNvPr>
          <p:cNvSpPr>
            <a:spLocks noGrp="1" noChangeArrowheads="1"/>
          </p:cNvSpPr>
          <p:nvPr>
            <p:ph type="title"/>
          </p:nvPr>
        </p:nvSpPr>
        <p:spPr>
          <a:xfrm>
            <a:off x="1198563" y="473075"/>
            <a:ext cx="7346950" cy="854075"/>
          </a:xfrm>
        </p:spPr>
        <p:txBody>
          <a:bodyPr>
            <a:normAutofit fontScale="90000"/>
          </a:bodyPr>
          <a:lstStyle/>
          <a:p>
            <a:pPr eaLnBrk="1" hangingPunct="1"/>
            <a:r>
              <a:rPr lang="en-US" altLang="en-US">
                <a:solidFill>
                  <a:srgbClr val="000000"/>
                </a:solidFill>
              </a:rPr>
              <a:t>Contoh penggunaan Table Layout di Android Studio</a:t>
            </a:r>
          </a:p>
        </p:txBody>
      </p:sp>
      <p:sp>
        <p:nvSpPr>
          <p:cNvPr id="126982" name="Content Placeholder 2">
            <a:extLst>
              <a:ext uri="{FF2B5EF4-FFF2-40B4-BE49-F238E27FC236}">
                <a16:creationId xmlns:a16="http://schemas.microsoft.com/office/drawing/2014/main" id="{A75BC3BC-7508-637D-4D50-59DDFDFBAD5C}"/>
              </a:ext>
            </a:extLst>
          </p:cNvPr>
          <p:cNvSpPr>
            <a:spLocks noGrp="1" noChangeArrowheads="1"/>
          </p:cNvSpPr>
          <p:nvPr>
            <p:ph idx="1"/>
          </p:nvPr>
        </p:nvSpPr>
        <p:spPr>
          <a:xfrm>
            <a:off x="184150" y="1452563"/>
            <a:ext cx="8815388" cy="4724400"/>
          </a:xfrm>
        </p:spPr>
        <p:txBody>
          <a:bodyPr/>
          <a:lstStyle/>
          <a:p>
            <a:pPr algn="just" eaLnBrk="1" hangingPunct="1"/>
            <a:r>
              <a:rPr lang="en-US" altLang="en-US"/>
              <a:t>Buatlah project baru dengan nama TableLayout. Kemudian masukan kode-kode xml berikut pada Activity_main.xml :</a:t>
            </a:r>
          </a:p>
          <a:p>
            <a:pPr algn="just" eaLnBrk="1" hangingPunct="1"/>
            <a:endParaRPr lang="en-US" altLang="en-US"/>
          </a:p>
        </p:txBody>
      </p:sp>
      <p:sp>
        <p:nvSpPr>
          <p:cNvPr id="126983" name="Slide Number Placeholder 5">
            <a:extLst>
              <a:ext uri="{FF2B5EF4-FFF2-40B4-BE49-F238E27FC236}">
                <a16:creationId xmlns:a16="http://schemas.microsoft.com/office/drawing/2014/main" id="{C18C0077-9F27-3595-020D-7D7D1438F544}"/>
              </a:ext>
            </a:extLst>
          </p:cNvPr>
          <p:cNvSpPr>
            <a:spLocks noChangeArrowheads="1"/>
          </p:cNvSpPr>
          <p:nvPr/>
        </p:nvSpPr>
        <p:spPr bwMode="auto">
          <a:xfrm>
            <a:off x="8093075" y="62484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pic>
        <p:nvPicPr>
          <p:cNvPr id="126984" name="Picture 11">
            <a:extLst>
              <a:ext uri="{FF2B5EF4-FFF2-40B4-BE49-F238E27FC236}">
                <a16:creationId xmlns:a16="http://schemas.microsoft.com/office/drawing/2014/main" id="{5B09E79B-C0F5-FF01-CBFD-5FB8460E5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1308"/>
          <a:stretch>
            <a:fillRect/>
          </a:stretch>
        </p:blipFill>
        <p:spPr bwMode="auto">
          <a:xfrm>
            <a:off x="184150" y="2322513"/>
            <a:ext cx="3624263"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26985" name="Picture 12">
            <a:extLst>
              <a:ext uri="{FF2B5EF4-FFF2-40B4-BE49-F238E27FC236}">
                <a16:creationId xmlns:a16="http://schemas.microsoft.com/office/drawing/2014/main" id="{82661A7A-07E6-43FD-AA4E-F44920D4C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1038"/>
          <a:stretch>
            <a:fillRect/>
          </a:stretch>
        </p:blipFill>
        <p:spPr bwMode="auto">
          <a:xfrm>
            <a:off x="2170113" y="3081338"/>
            <a:ext cx="2481262"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26986" name="Picture 13">
            <a:extLst>
              <a:ext uri="{FF2B5EF4-FFF2-40B4-BE49-F238E27FC236}">
                <a16:creationId xmlns:a16="http://schemas.microsoft.com/office/drawing/2014/main" id="{CD8140BF-11CE-0462-EEEF-B0D9EE8E2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30" r="51405"/>
          <a:stretch>
            <a:fillRect/>
          </a:stretch>
        </p:blipFill>
        <p:spPr bwMode="auto">
          <a:xfrm>
            <a:off x="4233863" y="2192338"/>
            <a:ext cx="2592387" cy="35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26987" name="Picture 14">
            <a:extLst>
              <a:ext uri="{FF2B5EF4-FFF2-40B4-BE49-F238E27FC236}">
                <a16:creationId xmlns:a16="http://schemas.microsoft.com/office/drawing/2014/main" id="{95C96C9F-2541-98C8-EE3E-C81A98A07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50092"/>
          <a:stretch>
            <a:fillRect/>
          </a:stretch>
        </p:blipFill>
        <p:spPr bwMode="auto">
          <a:xfrm>
            <a:off x="6521450" y="2974975"/>
            <a:ext cx="2438400" cy="315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Date Placeholder 3">
            <a:extLst>
              <a:ext uri="{FF2B5EF4-FFF2-40B4-BE49-F238E27FC236}">
                <a16:creationId xmlns:a16="http://schemas.microsoft.com/office/drawing/2014/main" id="{67D106E0-6115-DAE0-2B39-119503EEFF2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D8D8994-7888-4CBE-89F0-4FAB31D18970}"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D2BE455D-E6DA-E2CC-78FC-5E5BCFA24871}"/>
              </a:ext>
            </a:extLst>
          </p:cNvPr>
          <p:cNvSpPr>
            <a:spLocks noGrp="1"/>
          </p:cNvSpPr>
          <p:nvPr>
            <p:ph type="ftr" sz="quarter" idx="11"/>
          </p:nvPr>
        </p:nvSpPr>
        <p:spPr/>
        <p:txBody>
          <a:bodyPr/>
          <a:lstStyle/>
          <a:p>
            <a:pPr>
              <a:defRPr/>
            </a:pPr>
            <a:r>
              <a:rPr lang="id-ID"/>
              <a:t>Pemrograman Berbasis Objek</a:t>
            </a:r>
          </a:p>
        </p:txBody>
      </p:sp>
      <p:sp>
        <p:nvSpPr>
          <p:cNvPr id="128004" name="Slide Number Placeholder 5">
            <a:extLst>
              <a:ext uri="{FF2B5EF4-FFF2-40B4-BE49-F238E27FC236}">
                <a16:creationId xmlns:a16="http://schemas.microsoft.com/office/drawing/2014/main" id="{F5612EC7-6287-E4B4-54D1-53EB22DCB37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38512DA-7627-4807-9384-7DBF39E55C56}" type="slidenum">
              <a:rPr lang="id-ID" altLang="en-US" sz="3600" smtClean="0">
                <a:solidFill>
                  <a:srgbClr val="FFFFFF"/>
                </a:solidFill>
              </a:rPr>
              <a:pPr>
                <a:spcBef>
                  <a:spcPct val="0"/>
                </a:spcBef>
                <a:buFontTx/>
                <a:buNone/>
              </a:pPr>
              <a:t>169</a:t>
            </a:fld>
            <a:endParaRPr lang="id-ID" altLang="en-US" sz="3600">
              <a:solidFill>
                <a:srgbClr val="FFFFFF"/>
              </a:solidFill>
            </a:endParaRPr>
          </a:p>
        </p:txBody>
      </p:sp>
      <p:sp>
        <p:nvSpPr>
          <p:cNvPr id="128005" name="Title 1">
            <a:extLst>
              <a:ext uri="{FF2B5EF4-FFF2-40B4-BE49-F238E27FC236}">
                <a16:creationId xmlns:a16="http://schemas.microsoft.com/office/drawing/2014/main" id="{0B18FFFE-9992-49BE-B904-47DA028C5B2B}"/>
              </a:ext>
            </a:extLst>
          </p:cNvPr>
          <p:cNvSpPr>
            <a:spLocks noGrp="1" noChangeArrowheads="1"/>
          </p:cNvSpPr>
          <p:nvPr>
            <p:ph type="title"/>
          </p:nvPr>
        </p:nvSpPr>
        <p:spPr>
          <a:xfrm>
            <a:off x="1198563" y="473075"/>
            <a:ext cx="7346950" cy="854075"/>
          </a:xfrm>
        </p:spPr>
        <p:txBody>
          <a:bodyPr>
            <a:normAutofit fontScale="90000"/>
          </a:bodyPr>
          <a:lstStyle/>
          <a:p>
            <a:pPr eaLnBrk="1" hangingPunct="1"/>
            <a:r>
              <a:rPr lang="en-US" altLang="en-US">
                <a:solidFill>
                  <a:srgbClr val="000000"/>
                </a:solidFill>
              </a:rPr>
              <a:t>Contoh penggunaan Table Layout di Android Studio</a:t>
            </a:r>
          </a:p>
        </p:txBody>
      </p:sp>
      <p:sp>
        <p:nvSpPr>
          <p:cNvPr id="128006" name="Content Placeholder 2">
            <a:extLst>
              <a:ext uri="{FF2B5EF4-FFF2-40B4-BE49-F238E27FC236}">
                <a16:creationId xmlns:a16="http://schemas.microsoft.com/office/drawing/2014/main" id="{591F46EB-0FB4-573F-A069-99671335D313}"/>
              </a:ext>
            </a:extLst>
          </p:cNvPr>
          <p:cNvSpPr>
            <a:spLocks noGrp="1" noChangeArrowheads="1"/>
          </p:cNvSpPr>
          <p:nvPr>
            <p:ph idx="1"/>
          </p:nvPr>
        </p:nvSpPr>
        <p:spPr>
          <a:xfrm>
            <a:off x="184150" y="1452563"/>
            <a:ext cx="8815388" cy="4724400"/>
          </a:xfrm>
        </p:spPr>
        <p:txBody>
          <a:bodyPr/>
          <a:lstStyle/>
          <a:p>
            <a:pPr algn="just" eaLnBrk="1" hangingPunct="1"/>
            <a:r>
              <a:rPr lang="en-US" altLang="en-US"/>
              <a:t>Maka hasilnya adalah seperti gambar dibawah ini :</a:t>
            </a:r>
          </a:p>
          <a:p>
            <a:pPr algn="just" eaLnBrk="1" hangingPunct="1"/>
            <a:endParaRPr lang="en-US" altLang="en-US"/>
          </a:p>
        </p:txBody>
      </p:sp>
      <p:sp>
        <p:nvSpPr>
          <p:cNvPr id="128007" name="Slide Number Placeholder 5">
            <a:extLst>
              <a:ext uri="{FF2B5EF4-FFF2-40B4-BE49-F238E27FC236}">
                <a16:creationId xmlns:a16="http://schemas.microsoft.com/office/drawing/2014/main" id="{ADC0906A-D7D2-4758-A235-57F38003EB0F}"/>
              </a:ext>
            </a:extLst>
          </p:cNvPr>
          <p:cNvSpPr>
            <a:spLocks noChangeArrowheads="1"/>
          </p:cNvSpPr>
          <p:nvPr/>
        </p:nvSpPr>
        <p:spPr bwMode="auto">
          <a:xfrm>
            <a:off x="8093075" y="6248400"/>
            <a:ext cx="906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lgn="ctr" eaLnBrk="1" hangingPunct="1">
              <a:spcBef>
                <a:spcPct val="0"/>
              </a:spcBef>
              <a:buFontTx/>
              <a:buNone/>
            </a:pPr>
            <a:endParaRPr lang="id-ID" altLang="en-US" sz="3600">
              <a:solidFill>
                <a:srgbClr val="FFFFFF"/>
              </a:solidFill>
            </a:endParaRPr>
          </a:p>
        </p:txBody>
      </p:sp>
      <p:pic>
        <p:nvPicPr>
          <p:cNvPr id="128008" name="Picture 12">
            <a:extLst>
              <a:ext uri="{FF2B5EF4-FFF2-40B4-BE49-F238E27FC236}">
                <a16:creationId xmlns:a16="http://schemas.microsoft.com/office/drawing/2014/main" id="{C15C02C2-58E4-AF87-27DE-63F45F032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850" y="2339975"/>
            <a:ext cx="193357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7" y="1709530"/>
            <a:ext cx="6522179" cy="1099930"/>
          </a:xfrm>
        </p:spPr>
        <p:txBody>
          <a:bodyPr>
            <a:normAutofit fontScale="90000"/>
          </a:bodyPr>
          <a:lstStyle/>
          <a:p>
            <a:br>
              <a:rPr lang="en-US" dirty="0"/>
            </a:br>
            <a:r>
              <a:rPr lang="en-US" sz="7300" dirty="0"/>
              <a:t>02</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355075"/>
            <a:ext cx="8814723" cy="4821135"/>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indent="0">
              <a:buNone/>
            </a:pPr>
            <a:r>
              <a:rPr lang="en" sz="4800" dirty="0"/>
              <a:t>		Jenis Perangkat Mobile</a:t>
            </a:r>
            <a:endParaRPr lang="en-US" sz="4800"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17</a:t>
            </a:fld>
            <a:endParaRPr lang="id-ID" dirty="0"/>
          </a:p>
        </p:txBody>
      </p:sp>
    </p:spTree>
    <p:extLst>
      <p:ext uri="{BB962C8B-B14F-4D97-AF65-F5344CB8AC3E}">
        <p14:creationId xmlns:p14="http://schemas.microsoft.com/office/powerpoint/2010/main" val="104417372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 sz="4000" dirty="0"/>
              <a:t>Pemrograman Mobile</a:t>
            </a:r>
            <a:br>
              <a:rPr lang="en" sz="4000" dirty="0"/>
            </a:br>
            <a:endParaRPr lang="en-US" dirty="0"/>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a:xfrm>
            <a:off x="2317581" y="3605882"/>
            <a:ext cx="6188745" cy="412807"/>
          </a:xfrm>
        </p:spPr>
        <p:txBody>
          <a:bodyPr/>
          <a:lstStyle/>
          <a:p>
            <a:pPr marL="0" lvl="0" indent="0" rtl="0">
              <a:spcBef>
                <a:spcPts val="0"/>
              </a:spcBef>
              <a:spcAft>
                <a:spcPts val="0"/>
              </a:spcAft>
              <a:buNone/>
            </a:pPr>
            <a:r>
              <a:rPr lang="en-US" b="1" dirty="0">
                <a:solidFill>
                  <a:schemeClr val="accent3"/>
                </a:solidFill>
              </a:rPr>
              <a:t>14</a:t>
            </a:r>
            <a:r>
              <a:rPr lang="en-US" dirty="0"/>
              <a:t> – Fragment</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170</a:t>
            </a:fld>
            <a:endParaRPr lang="id-ID" dirty="0"/>
          </a:p>
        </p:txBody>
      </p:sp>
    </p:spTree>
    <p:extLst>
      <p:ext uri="{BB962C8B-B14F-4D97-AF65-F5344CB8AC3E}">
        <p14:creationId xmlns:p14="http://schemas.microsoft.com/office/powerpoint/2010/main" val="42150445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80C293-132F-E774-F155-59B21CAB9961}"/>
              </a:ext>
            </a:extLst>
          </p:cNvPr>
          <p:cNvSpPr>
            <a:spLocks noGrp="1"/>
          </p:cNvSpPr>
          <p:nvPr>
            <p:ph idx="1"/>
          </p:nvPr>
        </p:nvSpPr>
        <p:spPr>
          <a:xfrm>
            <a:off x="184150" y="1452563"/>
            <a:ext cx="8815388" cy="4724400"/>
          </a:xfrm>
        </p:spPr>
        <p:txBody>
          <a:bodyPr/>
          <a:lstStyle/>
          <a:p>
            <a:pPr marL="0" indent="0">
              <a:spcAft>
                <a:spcPts val="0"/>
              </a:spcAft>
              <a:buFont typeface="Arial" panose="020B0604020202020204" pitchFamily="34" charset="0"/>
              <a:buNone/>
              <a:defRPr/>
            </a:pPr>
            <a:r>
              <a:rPr lang="en-ID" sz="3200" dirty="0" err="1">
                <a:solidFill>
                  <a:srgbClr val="000000"/>
                </a:solidFill>
                <a:latin typeface="Nanum Gothic Coding"/>
              </a:rPr>
              <a:t>Topik</a:t>
            </a:r>
            <a:r>
              <a:rPr lang="en-ID" sz="3200" dirty="0">
                <a:solidFill>
                  <a:srgbClr val="000000"/>
                </a:solidFill>
                <a:latin typeface="Nanum Gothic Coding"/>
              </a:rPr>
              <a:t> </a:t>
            </a:r>
            <a:r>
              <a:rPr lang="en-ID" sz="3200" dirty="0" err="1">
                <a:solidFill>
                  <a:srgbClr val="000000"/>
                </a:solidFill>
                <a:latin typeface="Nanum Gothic Coding"/>
              </a:rPr>
              <a:t>Pembahasan</a:t>
            </a:r>
            <a:endParaRPr lang="en-ID" dirty="0"/>
          </a:p>
          <a:p>
            <a:pPr>
              <a:spcBef>
                <a:spcPts val="0"/>
              </a:spcBef>
              <a:spcAft>
                <a:spcPts val="0"/>
              </a:spcAft>
              <a:defRPr/>
            </a:pPr>
            <a:r>
              <a:rPr lang="en-ID" dirty="0" err="1">
                <a:solidFill>
                  <a:srgbClr val="000000"/>
                </a:solidFill>
                <a:latin typeface="Dosis" pitchFamily="2" charset="0"/>
              </a:rPr>
              <a:t>Apa</a:t>
            </a:r>
            <a:r>
              <a:rPr lang="en-ID" dirty="0">
                <a:solidFill>
                  <a:srgbClr val="000000"/>
                </a:solidFill>
                <a:latin typeface="Dosis" pitchFamily="2" charset="0"/>
              </a:rPr>
              <a:t> </a:t>
            </a:r>
            <a:r>
              <a:rPr lang="en-ID" dirty="0" err="1">
                <a:solidFill>
                  <a:srgbClr val="000000"/>
                </a:solidFill>
                <a:latin typeface="Dosis" pitchFamily="2" charset="0"/>
              </a:rPr>
              <a:t>itu</a:t>
            </a:r>
            <a:r>
              <a:rPr lang="en-ID" dirty="0">
                <a:solidFill>
                  <a:srgbClr val="000000"/>
                </a:solidFill>
                <a:latin typeface="Dosis" pitchFamily="2" charset="0"/>
              </a:rPr>
              <a:t> Fragment?</a:t>
            </a:r>
            <a:endParaRPr lang="en-ID" dirty="0">
              <a:solidFill>
                <a:srgbClr val="8E7CC3"/>
              </a:solidFill>
              <a:latin typeface="Dosis" pitchFamily="2" charset="0"/>
            </a:endParaRPr>
          </a:p>
          <a:p>
            <a:pPr>
              <a:spcBef>
                <a:spcPts val="0"/>
              </a:spcBef>
              <a:spcAft>
                <a:spcPts val="0"/>
              </a:spcAft>
              <a:defRPr/>
            </a:pPr>
            <a:r>
              <a:rPr lang="en-ID" dirty="0" err="1">
                <a:solidFill>
                  <a:srgbClr val="000000"/>
                </a:solidFill>
                <a:latin typeface="Dosis" pitchFamily="2" charset="0"/>
              </a:rPr>
              <a:t>Ilustrasi</a:t>
            </a:r>
            <a:r>
              <a:rPr lang="en-ID" dirty="0">
                <a:solidFill>
                  <a:srgbClr val="000000"/>
                </a:solidFill>
                <a:latin typeface="Dosis" pitchFamily="2" charset="0"/>
              </a:rPr>
              <a:t> Fragment</a:t>
            </a:r>
            <a:endParaRPr lang="en-ID" dirty="0">
              <a:solidFill>
                <a:srgbClr val="8E7CC3"/>
              </a:solidFill>
              <a:latin typeface="Dosis" pitchFamily="2" charset="0"/>
            </a:endParaRPr>
          </a:p>
          <a:p>
            <a:pPr marL="0" indent="0">
              <a:spcBef>
                <a:spcPts val="0"/>
              </a:spcBef>
              <a:spcAft>
                <a:spcPts val="0"/>
              </a:spcAft>
              <a:buFont typeface="Arial" panose="020B0604020202020204" pitchFamily="34" charset="0"/>
              <a:buNone/>
              <a:defRPr/>
            </a:pPr>
            <a:endParaRPr lang="en-ID" dirty="0">
              <a:solidFill>
                <a:srgbClr val="8E7CC3"/>
              </a:solidFill>
              <a:latin typeface="Dosis" pitchFamily="2" charset="0"/>
            </a:endParaRPr>
          </a:p>
          <a:p>
            <a:pPr marL="0" indent="0">
              <a:buFont typeface="Arial" panose="020B0604020202020204" pitchFamily="34" charset="0"/>
              <a:buNone/>
              <a:defRPr/>
            </a:pPr>
            <a:br>
              <a:rPr lang="en-ID" dirty="0"/>
            </a:br>
            <a:endParaRPr lang="en-ID" dirty="0"/>
          </a:p>
        </p:txBody>
      </p:sp>
      <p:sp>
        <p:nvSpPr>
          <p:cNvPr id="225283" name="Date Placeholder 3">
            <a:extLst>
              <a:ext uri="{FF2B5EF4-FFF2-40B4-BE49-F238E27FC236}">
                <a16:creationId xmlns:a16="http://schemas.microsoft.com/office/drawing/2014/main" id="{1C02F654-CF07-1EA0-1C3E-2A0573E63AA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431D04D4-8B00-462F-87EF-7EA56DA2C2E0}" type="datetime1">
              <a:rPr lang="id-ID" altLang="en-US" smtClean="0">
                <a:solidFill>
                  <a:srgbClr val="898989"/>
                </a:solidFill>
                <a:cs typeface="Product Sans" charset="0"/>
              </a:rPr>
              <a:pPr/>
              <a:t>15/07/2023</a:t>
            </a:fld>
            <a:endParaRPr lang="id-ID" altLang="en-US">
              <a:solidFill>
                <a:srgbClr val="898989"/>
              </a:solidFill>
              <a:cs typeface="Product Sans" charset="0"/>
            </a:endParaRPr>
          </a:p>
        </p:txBody>
      </p:sp>
      <p:sp>
        <p:nvSpPr>
          <p:cNvPr id="5" name="Footer Placeholder 4">
            <a:extLst>
              <a:ext uri="{FF2B5EF4-FFF2-40B4-BE49-F238E27FC236}">
                <a16:creationId xmlns:a16="http://schemas.microsoft.com/office/drawing/2014/main" id="{89D75743-20FD-24DD-1A82-26B4C4A5D52A}"/>
              </a:ext>
            </a:extLst>
          </p:cNvPr>
          <p:cNvSpPr>
            <a:spLocks noGrp="1"/>
          </p:cNvSpPr>
          <p:nvPr>
            <p:ph type="ftr" sz="quarter" idx="11"/>
          </p:nvPr>
        </p:nvSpPr>
        <p:spPr/>
        <p:txBody>
          <a:bodyPr/>
          <a:lstStyle/>
          <a:p>
            <a:pPr>
              <a:defRPr/>
            </a:pPr>
            <a:r>
              <a:rPr lang="id-ID">
                <a:solidFill>
                  <a:srgbClr val="E7E6E6">
                    <a:lumMod val="25000"/>
                  </a:srgbClr>
                </a:solidFill>
              </a:rPr>
              <a:t>Pemrograman Berbasis Objek</a:t>
            </a:r>
          </a:p>
        </p:txBody>
      </p:sp>
      <p:sp>
        <p:nvSpPr>
          <p:cNvPr id="225285" name="Slide Number Placeholder 5">
            <a:extLst>
              <a:ext uri="{FF2B5EF4-FFF2-40B4-BE49-F238E27FC236}">
                <a16:creationId xmlns:a16="http://schemas.microsoft.com/office/drawing/2014/main" id="{12AEB876-D61C-A3A2-BEEA-04C0808E7AC6}"/>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A2592E87-5072-4025-A891-E34B4A5BA67F}" type="slidenum">
              <a:rPr lang="id-ID" altLang="en-US" smtClean="0">
                <a:solidFill>
                  <a:srgbClr val="FFFFFF"/>
                </a:solidFill>
                <a:cs typeface="Product Sans" charset="0"/>
              </a:rPr>
              <a:pPr/>
              <a:t>171</a:t>
            </a:fld>
            <a:endParaRPr lang="id-ID" altLang="en-US">
              <a:solidFill>
                <a:srgbClr val="FFFFFF"/>
              </a:solidFill>
              <a:cs typeface="Product Sans" charset="0"/>
            </a:endParaRPr>
          </a:p>
        </p:txBody>
      </p:sp>
      <p:sp>
        <p:nvSpPr>
          <p:cNvPr id="225286" name="Title 6">
            <a:extLst>
              <a:ext uri="{FF2B5EF4-FFF2-40B4-BE49-F238E27FC236}">
                <a16:creationId xmlns:a16="http://schemas.microsoft.com/office/drawing/2014/main" id="{7AB3D5AA-E9C8-1C08-EFB2-65F2AEA00B52}"/>
              </a:ext>
            </a:extLst>
          </p:cNvPr>
          <p:cNvSpPr>
            <a:spLocks noGrp="1" noChangeArrowheads="1"/>
          </p:cNvSpPr>
          <p:nvPr>
            <p:ph type="title"/>
          </p:nvPr>
        </p:nvSpPr>
        <p:spPr>
          <a:xfrm>
            <a:off x="-1189038" y="349250"/>
            <a:ext cx="7346951" cy="854075"/>
          </a:xfrm>
        </p:spPr>
        <p:txBody>
          <a:bodyPr/>
          <a:lstStyle/>
          <a:p>
            <a:r>
              <a:rPr lang="en-ID" altLang="en-US">
                <a:solidFill>
                  <a:srgbClr val="000000"/>
                </a:solidFill>
                <a:latin typeface="Nanum Gothic Coding" charset="0"/>
              </a:rPr>
              <a:t>Layouting</a:t>
            </a:r>
            <a:endParaRPr lang="en-ID"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8DEAF312-7F9B-B470-E379-09882E1EE158}"/>
              </a:ext>
            </a:extLst>
          </p:cNvPr>
          <p:cNvSpPr>
            <a:spLocks noGrp="1" noChangeArrowheads="1"/>
          </p:cNvSpPr>
          <p:nvPr>
            <p:ph type="title"/>
          </p:nvPr>
        </p:nvSpPr>
        <p:spPr>
          <a:xfrm>
            <a:off x="1042988" y="1057275"/>
            <a:ext cx="7348537" cy="854075"/>
          </a:xfrm>
        </p:spPr>
        <p:txBody>
          <a:bodyPr/>
          <a:lstStyle/>
          <a:p>
            <a:r>
              <a:rPr lang="en-ID" altLang="en-US" sz="4800" b="1">
                <a:solidFill>
                  <a:srgbClr val="000000"/>
                </a:solidFill>
                <a:latin typeface="Nanum Gothic Coding" charset="0"/>
              </a:rPr>
              <a:t>01</a:t>
            </a:r>
            <a:endParaRPr lang="en-ID" altLang="en-US" sz="4800"/>
          </a:p>
        </p:txBody>
      </p:sp>
      <p:sp>
        <p:nvSpPr>
          <p:cNvPr id="226307" name="Content Placeholder 2">
            <a:extLst>
              <a:ext uri="{FF2B5EF4-FFF2-40B4-BE49-F238E27FC236}">
                <a16:creationId xmlns:a16="http://schemas.microsoft.com/office/drawing/2014/main" id="{27ADC09C-00FF-BED3-E60E-90CCC66014D6}"/>
              </a:ext>
            </a:extLst>
          </p:cNvPr>
          <p:cNvSpPr>
            <a:spLocks noGrp="1" noChangeArrowheads="1"/>
          </p:cNvSpPr>
          <p:nvPr>
            <p:ph idx="1"/>
          </p:nvPr>
        </p:nvSpPr>
        <p:spPr>
          <a:xfrm>
            <a:off x="309563" y="1911350"/>
            <a:ext cx="8815387" cy="4724400"/>
          </a:xfrm>
        </p:spPr>
        <p:txBody>
          <a:bodyPr/>
          <a:lstStyle/>
          <a:p>
            <a:pPr marL="0" indent="0" algn="ctr">
              <a:buFont typeface="Arial" panose="020B0604020202020204" pitchFamily="34" charset="0"/>
              <a:buNone/>
            </a:pPr>
            <a:r>
              <a:rPr lang="en-ID" altLang="en-US" sz="4400">
                <a:solidFill>
                  <a:srgbClr val="000000"/>
                </a:solidFill>
                <a:latin typeface="Nanum Gothic Coding" charset="0"/>
              </a:rPr>
              <a:t>Apa itu Fragment ?</a:t>
            </a:r>
            <a:endParaRPr lang="en-ID" altLang="en-US" sz="4400"/>
          </a:p>
        </p:txBody>
      </p:sp>
      <p:sp>
        <p:nvSpPr>
          <p:cNvPr id="226308" name="Date Placeholder 3">
            <a:extLst>
              <a:ext uri="{FF2B5EF4-FFF2-40B4-BE49-F238E27FC236}">
                <a16:creationId xmlns:a16="http://schemas.microsoft.com/office/drawing/2014/main" id="{6DFFC3C8-7008-DC9F-BEFC-F11788AE3E5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4455691B-E7CF-454A-87CC-DE91F7D98325}" type="datetime1">
              <a:rPr lang="id-ID" altLang="en-US" smtClean="0">
                <a:solidFill>
                  <a:srgbClr val="898989"/>
                </a:solidFill>
                <a:cs typeface="Product Sans" charset="0"/>
              </a:rPr>
              <a:pPr/>
              <a:t>15/07/2023</a:t>
            </a:fld>
            <a:endParaRPr lang="id-ID" altLang="en-US">
              <a:solidFill>
                <a:srgbClr val="898989"/>
              </a:solidFill>
              <a:cs typeface="Product Sans" charset="0"/>
            </a:endParaRPr>
          </a:p>
        </p:txBody>
      </p:sp>
      <p:sp>
        <p:nvSpPr>
          <p:cNvPr id="5" name="Footer Placeholder 4">
            <a:extLst>
              <a:ext uri="{FF2B5EF4-FFF2-40B4-BE49-F238E27FC236}">
                <a16:creationId xmlns:a16="http://schemas.microsoft.com/office/drawing/2014/main" id="{FCC9BAC6-FB37-CEED-6254-A30C52536D46}"/>
              </a:ext>
            </a:extLst>
          </p:cNvPr>
          <p:cNvSpPr>
            <a:spLocks noGrp="1"/>
          </p:cNvSpPr>
          <p:nvPr>
            <p:ph type="ftr" sz="quarter" idx="11"/>
          </p:nvPr>
        </p:nvSpPr>
        <p:spPr/>
        <p:txBody>
          <a:bodyPr/>
          <a:lstStyle/>
          <a:p>
            <a:pPr>
              <a:defRPr/>
            </a:pPr>
            <a:r>
              <a:rPr lang="id-ID"/>
              <a:t>Pemrograman Berbasis Objek</a:t>
            </a:r>
          </a:p>
        </p:txBody>
      </p:sp>
      <p:sp>
        <p:nvSpPr>
          <p:cNvPr id="226310" name="Slide Number Placeholder 5">
            <a:extLst>
              <a:ext uri="{FF2B5EF4-FFF2-40B4-BE49-F238E27FC236}">
                <a16:creationId xmlns:a16="http://schemas.microsoft.com/office/drawing/2014/main" id="{43445405-27A7-DCE0-D8CE-E8EB9BCE2B2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8676AE2B-380B-4D19-86EA-2BEBA7D962FC}" type="slidenum">
              <a:rPr lang="id-ID" altLang="en-US" smtClean="0">
                <a:solidFill>
                  <a:srgbClr val="FFFFFF"/>
                </a:solidFill>
                <a:cs typeface="Product Sans" charset="0"/>
              </a:rPr>
              <a:pPr/>
              <a:t>172</a:t>
            </a:fld>
            <a:endParaRPr lang="id-ID" altLang="en-US">
              <a:solidFill>
                <a:srgbClr val="FFFFFF"/>
              </a:solidFill>
              <a:cs typeface="Product Sans"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a:extLst>
              <a:ext uri="{FF2B5EF4-FFF2-40B4-BE49-F238E27FC236}">
                <a16:creationId xmlns:a16="http://schemas.microsoft.com/office/drawing/2014/main" id="{E6ED666F-0684-EE6A-0D5E-352EF0953B19}"/>
              </a:ext>
            </a:extLst>
          </p:cNvPr>
          <p:cNvSpPr>
            <a:spLocks noGrp="1" noChangeArrowheads="1"/>
          </p:cNvSpPr>
          <p:nvPr>
            <p:ph type="title"/>
          </p:nvPr>
        </p:nvSpPr>
        <p:spPr>
          <a:xfrm>
            <a:off x="1652588" y="406400"/>
            <a:ext cx="7346950" cy="854075"/>
          </a:xfrm>
        </p:spPr>
        <p:txBody>
          <a:bodyPr/>
          <a:lstStyle/>
          <a:p>
            <a:r>
              <a:rPr lang="en-ID" altLang="en-US">
                <a:solidFill>
                  <a:srgbClr val="000000"/>
                </a:solidFill>
                <a:latin typeface="Nanum Gothic Coding" charset="0"/>
              </a:rPr>
              <a:t>Apa itu Fragment ?</a:t>
            </a:r>
            <a:endParaRPr lang="en-ID" altLang="en-US"/>
          </a:p>
        </p:txBody>
      </p:sp>
      <p:sp>
        <p:nvSpPr>
          <p:cNvPr id="3" name="Content Placeholder 2">
            <a:extLst>
              <a:ext uri="{FF2B5EF4-FFF2-40B4-BE49-F238E27FC236}">
                <a16:creationId xmlns:a16="http://schemas.microsoft.com/office/drawing/2014/main" id="{5CEE00B3-BC65-F073-FD31-67091BAAC7E4}"/>
              </a:ext>
            </a:extLst>
          </p:cNvPr>
          <p:cNvSpPr>
            <a:spLocks noGrp="1"/>
          </p:cNvSpPr>
          <p:nvPr>
            <p:ph idx="1"/>
          </p:nvPr>
        </p:nvSpPr>
        <p:spPr>
          <a:xfrm>
            <a:off x="184150" y="1452563"/>
            <a:ext cx="8815388" cy="4724400"/>
          </a:xfrm>
        </p:spPr>
        <p:txBody>
          <a:bodyPr/>
          <a:lstStyle/>
          <a:p>
            <a:pPr>
              <a:spcBef>
                <a:spcPts val="0"/>
              </a:spcBef>
              <a:spcAft>
                <a:spcPts val="0"/>
              </a:spcAft>
              <a:defRPr/>
            </a:pPr>
            <a:r>
              <a:rPr lang="en-ID" dirty="0">
                <a:solidFill>
                  <a:srgbClr val="000000"/>
                </a:solidFill>
                <a:latin typeface="Dosis" pitchFamily="2" charset="0"/>
              </a:rPr>
              <a:t>Fragment </a:t>
            </a:r>
            <a:r>
              <a:rPr lang="en-ID" dirty="0" err="1">
                <a:solidFill>
                  <a:srgbClr val="000000"/>
                </a:solidFill>
                <a:latin typeface="Dosis" pitchFamily="2" charset="0"/>
              </a:rPr>
              <a:t>adalah</a:t>
            </a:r>
            <a:r>
              <a:rPr lang="en-ID" dirty="0">
                <a:solidFill>
                  <a:srgbClr val="000000"/>
                </a:solidFill>
                <a:latin typeface="Dosis" pitchFamily="2" charset="0"/>
              </a:rPr>
              <a:t> </a:t>
            </a:r>
            <a:r>
              <a:rPr lang="en-ID" dirty="0" err="1">
                <a:solidFill>
                  <a:srgbClr val="000000"/>
                </a:solidFill>
                <a:latin typeface="Dosis" pitchFamily="2" charset="0"/>
              </a:rPr>
              <a:t>sebuah</a:t>
            </a:r>
            <a:r>
              <a:rPr lang="en-ID" dirty="0">
                <a:solidFill>
                  <a:srgbClr val="000000"/>
                </a:solidFill>
                <a:latin typeface="Dosis" pitchFamily="2" charset="0"/>
              </a:rPr>
              <a:t> reusable class yang </a:t>
            </a:r>
            <a:r>
              <a:rPr lang="en-ID" dirty="0" err="1">
                <a:solidFill>
                  <a:srgbClr val="000000"/>
                </a:solidFill>
                <a:latin typeface="Dosis" pitchFamily="2" charset="0"/>
              </a:rPr>
              <a:t>mengimplement</a:t>
            </a:r>
            <a:r>
              <a:rPr lang="en-ID" dirty="0">
                <a:solidFill>
                  <a:srgbClr val="000000"/>
                </a:solidFill>
                <a:latin typeface="Dosis" pitchFamily="2" charset="0"/>
              </a:rPr>
              <a:t> </a:t>
            </a:r>
            <a:r>
              <a:rPr lang="en-ID" dirty="0" err="1">
                <a:solidFill>
                  <a:srgbClr val="000000"/>
                </a:solidFill>
                <a:latin typeface="Dosis" pitchFamily="2" charset="0"/>
              </a:rPr>
              <a:t>beberapa</a:t>
            </a:r>
            <a:r>
              <a:rPr lang="en-ID" dirty="0">
                <a:solidFill>
                  <a:srgbClr val="000000"/>
                </a:solidFill>
                <a:latin typeface="Dosis" pitchFamily="2" charset="0"/>
              </a:rPr>
              <a:t> </a:t>
            </a:r>
            <a:r>
              <a:rPr lang="en-ID" dirty="0" err="1">
                <a:solidFill>
                  <a:srgbClr val="000000"/>
                </a:solidFill>
                <a:latin typeface="Dosis" pitchFamily="2" charset="0"/>
              </a:rPr>
              <a:t>fitur</a:t>
            </a:r>
            <a:r>
              <a:rPr lang="en-ID" dirty="0">
                <a:solidFill>
                  <a:srgbClr val="000000"/>
                </a:solidFill>
                <a:latin typeface="Dosis" pitchFamily="2" charset="0"/>
              </a:rPr>
              <a:t> </a:t>
            </a:r>
            <a:r>
              <a:rPr lang="en-ID" dirty="0" err="1">
                <a:solidFill>
                  <a:srgbClr val="000000"/>
                </a:solidFill>
                <a:latin typeface="Dosis" pitchFamily="2" charset="0"/>
              </a:rPr>
              <a:t>sebuah</a:t>
            </a:r>
            <a:r>
              <a:rPr lang="en-ID" dirty="0">
                <a:solidFill>
                  <a:srgbClr val="000000"/>
                </a:solidFill>
                <a:latin typeface="Dosis" pitchFamily="2" charset="0"/>
              </a:rPr>
              <a:t> Activity.</a:t>
            </a:r>
            <a:endParaRPr lang="en-ID" dirty="0">
              <a:solidFill>
                <a:srgbClr val="8E7CC3"/>
              </a:solidFill>
              <a:latin typeface="Dosis" pitchFamily="2" charset="0"/>
            </a:endParaRPr>
          </a:p>
          <a:p>
            <a:pPr>
              <a:spcBef>
                <a:spcPts val="0"/>
              </a:spcBef>
              <a:spcAft>
                <a:spcPts val="0"/>
              </a:spcAft>
              <a:defRPr/>
            </a:pPr>
            <a:r>
              <a:rPr lang="en-ID" dirty="0">
                <a:solidFill>
                  <a:srgbClr val="000000"/>
                </a:solidFill>
                <a:latin typeface="Dosis" pitchFamily="2" charset="0"/>
              </a:rPr>
              <a:t>Fragment </a:t>
            </a:r>
            <a:r>
              <a:rPr lang="en-ID" dirty="0" err="1">
                <a:solidFill>
                  <a:srgbClr val="000000"/>
                </a:solidFill>
                <a:latin typeface="Dosis" pitchFamily="2" charset="0"/>
              </a:rPr>
              <a:t>biasanya</a:t>
            </a:r>
            <a:r>
              <a:rPr lang="en-ID" dirty="0">
                <a:solidFill>
                  <a:srgbClr val="000000"/>
                </a:solidFill>
                <a:latin typeface="Dosis" pitchFamily="2" charset="0"/>
              </a:rPr>
              <a:t> </a:t>
            </a:r>
            <a:r>
              <a:rPr lang="en-ID" dirty="0" err="1">
                <a:solidFill>
                  <a:srgbClr val="000000"/>
                </a:solidFill>
                <a:latin typeface="Dosis" pitchFamily="2" charset="0"/>
              </a:rPr>
              <a:t>dibuat</a:t>
            </a:r>
            <a:r>
              <a:rPr lang="en-ID" dirty="0">
                <a:solidFill>
                  <a:srgbClr val="000000"/>
                </a:solidFill>
                <a:latin typeface="Dosis" pitchFamily="2" charset="0"/>
              </a:rPr>
              <a:t> </a:t>
            </a:r>
            <a:r>
              <a:rPr lang="en-ID" dirty="0" err="1">
                <a:solidFill>
                  <a:srgbClr val="000000"/>
                </a:solidFill>
                <a:latin typeface="Dosis" pitchFamily="2" charset="0"/>
              </a:rPr>
              <a:t>sebagai</a:t>
            </a:r>
            <a:r>
              <a:rPr lang="en-ID" dirty="0">
                <a:solidFill>
                  <a:srgbClr val="000000"/>
                </a:solidFill>
                <a:latin typeface="Dosis" pitchFamily="2" charset="0"/>
              </a:rPr>
              <a:t> </a:t>
            </a:r>
            <a:r>
              <a:rPr lang="en-ID" dirty="0" err="1">
                <a:solidFill>
                  <a:srgbClr val="000000"/>
                </a:solidFill>
                <a:latin typeface="Dosis" pitchFamily="2" charset="0"/>
              </a:rPr>
              <a:t>bagian</a:t>
            </a:r>
            <a:r>
              <a:rPr lang="en-ID" dirty="0">
                <a:solidFill>
                  <a:srgbClr val="000000"/>
                </a:solidFill>
                <a:latin typeface="Dosis" pitchFamily="2" charset="0"/>
              </a:rPr>
              <a:t> </a:t>
            </a:r>
            <a:r>
              <a:rPr lang="en-ID" dirty="0" err="1">
                <a:solidFill>
                  <a:srgbClr val="000000"/>
                </a:solidFill>
                <a:latin typeface="Dosis" pitchFamily="2" charset="0"/>
              </a:rPr>
              <a:t>dari</a:t>
            </a:r>
            <a:r>
              <a:rPr lang="en-ID" dirty="0">
                <a:solidFill>
                  <a:srgbClr val="000000"/>
                </a:solidFill>
                <a:latin typeface="Dosis" pitchFamily="2" charset="0"/>
              </a:rPr>
              <a:t> </a:t>
            </a:r>
            <a:r>
              <a:rPr lang="en-ID" dirty="0" err="1">
                <a:solidFill>
                  <a:srgbClr val="000000"/>
                </a:solidFill>
                <a:latin typeface="Dosis" pitchFamily="2" charset="0"/>
              </a:rPr>
              <a:t>suatu</a:t>
            </a:r>
            <a:r>
              <a:rPr lang="en-ID" dirty="0">
                <a:solidFill>
                  <a:srgbClr val="000000"/>
                </a:solidFill>
                <a:latin typeface="Dosis" pitchFamily="2" charset="0"/>
              </a:rPr>
              <a:t> </a:t>
            </a:r>
            <a:r>
              <a:rPr lang="en-ID" dirty="0" err="1">
                <a:solidFill>
                  <a:srgbClr val="000000"/>
                </a:solidFill>
                <a:latin typeface="Dosis" pitchFamily="2" charset="0"/>
              </a:rPr>
              <a:t>antarmuka</a:t>
            </a:r>
            <a:r>
              <a:rPr lang="en-ID" dirty="0">
                <a:solidFill>
                  <a:srgbClr val="000000"/>
                </a:solidFill>
                <a:latin typeface="Dosis" pitchFamily="2" charset="0"/>
              </a:rPr>
              <a:t>. </a:t>
            </a:r>
            <a:r>
              <a:rPr lang="en-ID" dirty="0" err="1">
                <a:solidFill>
                  <a:srgbClr val="000000"/>
                </a:solidFill>
                <a:latin typeface="Dosis" pitchFamily="2" charset="0"/>
              </a:rPr>
              <a:t>Sebuah</a:t>
            </a:r>
            <a:r>
              <a:rPr lang="en-ID" dirty="0">
                <a:solidFill>
                  <a:srgbClr val="000000"/>
                </a:solidFill>
                <a:latin typeface="Dosis" pitchFamily="2" charset="0"/>
              </a:rPr>
              <a:t> fragment </a:t>
            </a:r>
            <a:r>
              <a:rPr lang="en-ID" dirty="0" err="1">
                <a:solidFill>
                  <a:srgbClr val="000000"/>
                </a:solidFill>
                <a:latin typeface="Dosis" pitchFamily="2" charset="0"/>
              </a:rPr>
              <a:t>harus</a:t>
            </a:r>
            <a:r>
              <a:rPr lang="en-ID" dirty="0">
                <a:solidFill>
                  <a:srgbClr val="000000"/>
                </a:solidFill>
                <a:latin typeface="Dosis" pitchFamily="2" charset="0"/>
              </a:rPr>
              <a:t> </a:t>
            </a:r>
            <a:r>
              <a:rPr lang="en-ID" dirty="0" err="1">
                <a:solidFill>
                  <a:srgbClr val="000000"/>
                </a:solidFill>
                <a:latin typeface="Dosis" pitchFamily="2" charset="0"/>
              </a:rPr>
              <a:t>berada</a:t>
            </a:r>
            <a:r>
              <a:rPr lang="en-ID" dirty="0">
                <a:solidFill>
                  <a:srgbClr val="000000"/>
                </a:solidFill>
                <a:latin typeface="Dosis" pitchFamily="2" charset="0"/>
              </a:rPr>
              <a:t> di </a:t>
            </a:r>
            <a:r>
              <a:rPr lang="en-ID" dirty="0" err="1">
                <a:solidFill>
                  <a:srgbClr val="000000"/>
                </a:solidFill>
                <a:latin typeface="Dosis" pitchFamily="2" charset="0"/>
              </a:rPr>
              <a:t>dalam</a:t>
            </a:r>
            <a:r>
              <a:rPr lang="en-ID" dirty="0">
                <a:solidFill>
                  <a:srgbClr val="000000"/>
                </a:solidFill>
                <a:latin typeface="Dosis" pitchFamily="2" charset="0"/>
              </a:rPr>
              <a:t> </a:t>
            </a:r>
            <a:r>
              <a:rPr lang="en-ID" dirty="0" err="1">
                <a:solidFill>
                  <a:srgbClr val="000000"/>
                </a:solidFill>
                <a:latin typeface="Dosis" pitchFamily="2" charset="0"/>
              </a:rPr>
              <a:t>sebuah</a:t>
            </a:r>
            <a:r>
              <a:rPr lang="en-ID" dirty="0">
                <a:solidFill>
                  <a:srgbClr val="000000"/>
                </a:solidFill>
                <a:latin typeface="Dosis" pitchFamily="2" charset="0"/>
              </a:rPr>
              <a:t> activity dan </a:t>
            </a:r>
            <a:r>
              <a:rPr lang="en-ID" dirty="0" err="1">
                <a:solidFill>
                  <a:srgbClr val="000000"/>
                </a:solidFill>
                <a:latin typeface="Dosis" pitchFamily="2" charset="0"/>
              </a:rPr>
              <a:t>tidak</a:t>
            </a:r>
            <a:r>
              <a:rPr lang="en-ID" dirty="0">
                <a:solidFill>
                  <a:srgbClr val="000000"/>
                </a:solidFill>
                <a:latin typeface="Dosis" pitchFamily="2" charset="0"/>
              </a:rPr>
              <a:t> </a:t>
            </a:r>
            <a:r>
              <a:rPr lang="en-ID" dirty="0" err="1">
                <a:solidFill>
                  <a:srgbClr val="000000"/>
                </a:solidFill>
                <a:latin typeface="Dosis" pitchFamily="2" charset="0"/>
              </a:rPr>
              <a:t>dapat</a:t>
            </a:r>
            <a:r>
              <a:rPr lang="en-ID" dirty="0">
                <a:solidFill>
                  <a:srgbClr val="000000"/>
                </a:solidFill>
                <a:latin typeface="Dosis" pitchFamily="2" charset="0"/>
              </a:rPr>
              <a:t> </a:t>
            </a:r>
            <a:r>
              <a:rPr lang="en-ID" dirty="0" err="1">
                <a:solidFill>
                  <a:srgbClr val="000000"/>
                </a:solidFill>
                <a:latin typeface="Dosis" pitchFamily="2" charset="0"/>
              </a:rPr>
              <a:t>berjalan</a:t>
            </a:r>
            <a:r>
              <a:rPr lang="en-ID" dirty="0">
                <a:solidFill>
                  <a:srgbClr val="000000"/>
                </a:solidFill>
                <a:latin typeface="Dosis" pitchFamily="2" charset="0"/>
              </a:rPr>
              <a:t> </a:t>
            </a:r>
            <a:r>
              <a:rPr lang="en-ID" dirty="0" err="1">
                <a:solidFill>
                  <a:srgbClr val="000000"/>
                </a:solidFill>
                <a:latin typeface="Dosis" pitchFamily="2" charset="0"/>
              </a:rPr>
              <a:t>sendiri</a:t>
            </a:r>
            <a:r>
              <a:rPr lang="en-ID" dirty="0">
                <a:solidFill>
                  <a:srgbClr val="000000"/>
                </a:solidFill>
                <a:latin typeface="Dosis" pitchFamily="2" charset="0"/>
              </a:rPr>
              <a:t> </a:t>
            </a:r>
            <a:r>
              <a:rPr lang="en-ID" dirty="0" err="1">
                <a:solidFill>
                  <a:srgbClr val="000000"/>
                </a:solidFill>
                <a:latin typeface="Dosis" pitchFamily="2" charset="0"/>
              </a:rPr>
              <a:t>tanpa</a:t>
            </a:r>
            <a:r>
              <a:rPr lang="en-ID" dirty="0">
                <a:solidFill>
                  <a:srgbClr val="000000"/>
                </a:solidFill>
                <a:latin typeface="Dosis" pitchFamily="2" charset="0"/>
              </a:rPr>
              <a:t> </a:t>
            </a:r>
            <a:r>
              <a:rPr lang="en-ID" dirty="0" err="1">
                <a:solidFill>
                  <a:srgbClr val="000000"/>
                </a:solidFill>
                <a:latin typeface="Dosis" pitchFamily="2" charset="0"/>
              </a:rPr>
              <a:t>adanya</a:t>
            </a:r>
            <a:r>
              <a:rPr lang="en-ID" dirty="0">
                <a:solidFill>
                  <a:srgbClr val="000000"/>
                </a:solidFill>
                <a:latin typeface="Dosis" pitchFamily="2" charset="0"/>
              </a:rPr>
              <a:t> activity.</a:t>
            </a:r>
            <a:endParaRPr lang="en-ID" dirty="0">
              <a:solidFill>
                <a:srgbClr val="8E7CC3"/>
              </a:solidFill>
              <a:latin typeface="Dosis" pitchFamily="2" charset="0"/>
            </a:endParaRPr>
          </a:p>
          <a:p>
            <a:pPr>
              <a:spcBef>
                <a:spcPts val="0"/>
              </a:spcBef>
              <a:spcAft>
                <a:spcPts val="0"/>
              </a:spcAft>
              <a:defRPr/>
            </a:pPr>
            <a:r>
              <a:rPr lang="en-ID" dirty="0" err="1">
                <a:solidFill>
                  <a:srgbClr val="000000"/>
                </a:solidFill>
                <a:latin typeface="Dosis" pitchFamily="2" charset="0"/>
              </a:rPr>
              <a:t>Sebuah</a:t>
            </a:r>
            <a:r>
              <a:rPr lang="en-ID" dirty="0">
                <a:solidFill>
                  <a:srgbClr val="000000"/>
                </a:solidFill>
                <a:latin typeface="Dosis" pitchFamily="2" charset="0"/>
              </a:rPr>
              <a:t> Fragment </a:t>
            </a:r>
            <a:r>
              <a:rPr lang="en-ID" dirty="0" err="1">
                <a:solidFill>
                  <a:srgbClr val="000000"/>
                </a:solidFill>
                <a:latin typeface="Dosis" pitchFamily="2" charset="0"/>
              </a:rPr>
              <a:t>merupakan</a:t>
            </a:r>
            <a:r>
              <a:rPr lang="en-ID" dirty="0">
                <a:solidFill>
                  <a:srgbClr val="000000"/>
                </a:solidFill>
                <a:latin typeface="Dosis" pitchFamily="2" charset="0"/>
              </a:rPr>
              <a:t> </a:t>
            </a:r>
            <a:r>
              <a:rPr lang="en-ID" dirty="0" err="1">
                <a:solidFill>
                  <a:srgbClr val="000000"/>
                </a:solidFill>
                <a:latin typeface="Dosis" pitchFamily="2" charset="0"/>
              </a:rPr>
              <a:t>kombinasi</a:t>
            </a:r>
            <a:r>
              <a:rPr lang="en-ID" dirty="0">
                <a:solidFill>
                  <a:srgbClr val="000000"/>
                </a:solidFill>
                <a:latin typeface="Dosis" pitchFamily="2" charset="0"/>
              </a:rPr>
              <a:t> </a:t>
            </a:r>
            <a:r>
              <a:rPr lang="en-ID" dirty="0" err="1">
                <a:solidFill>
                  <a:srgbClr val="000000"/>
                </a:solidFill>
                <a:latin typeface="Dosis" pitchFamily="2" charset="0"/>
              </a:rPr>
              <a:t>sebuah</a:t>
            </a:r>
            <a:r>
              <a:rPr lang="en-ID" dirty="0">
                <a:solidFill>
                  <a:srgbClr val="000000"/>
                </a:solidFill>
                <a:latin typeface="Dosis" pitchFamily="2" charset="0"/>
              </a:rPr>
              <a:t> layout XML dan </a:t>
            </a:r>
            <a:r>
              <a:rPr lang="en-ID" dirty="0" err="1">
                <a:solidFill>
                  <a:srgbClr val="000000"/>
                </a:solidFill>
                <a:latin typeface="Dosis" pitchFamily="2" charset="0"/>
              </a:rPr>
              <a:t>kelas</a:t>
            </a:r>
            <a:r>
              <a:rPr lang="en-ID" dirty="0">
                <a:solidFill>
                  <a:srgbClr val="000000"/>
                </a:solidFill>
                <a:latin typeface="Dosis" pitchFamily="2" charset="0"/>
              </a:rPr>
              <a:t> java yang </a:t>
            </a:r>
            <a:r>
              <a:rPr lang="en-ID" dirty="0" err="1">
                <a:solidFill>
                  <a:srgbClr val="000000"/>
                </a:solidFill>
                <a:latin typeface="Dosis" pitchFamily="2" charset="0"/>
              </a:rPr>
              <a:t>mirip</a:t>
            </a:r>
            <a:r>
              <a:rPr lang="en-ID" dirty="0">
                <a:solidFill>
                  <a:srgbClr val="000000"/>
                </a:solidFill>
                <a:latin typeface="Dosis" pitchFamily="2" charset="0"/>
              </a:rPr>
              <a:t> </a:t>
            </a:r>
            <a:r>
              <a:rPr lang="en-ID" dirty="0" err="1">
                <a:solidFill>
                  <a:srgbClr val="000000"/>
                </a:solidFill>
                <a:latin typeface="Dosis" pitchFamily="2" charset="0"/>
              </a:rPr>
              <a:t>dengan</a:t>
            </a:r>
            <a:r>
              <a:rPr lang="en-ID" dirty="0">
                <a:solidFill>
                  <a:srgbClr val="000000"/>
                </a:solidFill>
                <a:latin typeface="Dosis" pitchFamily="2" charset="0"/>
              </a:rPr>
              <a:t> </a:t>
            </a:r>
            <a:r>
              <a:rPr lang="en-ID" dirty="0" err="1">
                <a:solidFill>
                  <a:srgbClr val="000000"/>
                </a:solidFill>
                <a:latin typeface="Dosis" pitchFamily="2" charset="0"/>
              </a:rPr>
              <a:t>sebuah</a:t>
            </a:r>
            <a:r>
              <a:rPr lang="en-ID" dirty="0">
                <a:solidFill>
                  <a:srgbClr val="000000"/>
                </a:solidFill>
                <a:latin typeface="Dosis" pitchFamily="2" charset="0"/>
              </a:rPr>
              <a:t> Activity.</a:t>
            </a:r>
            <a:endParaRPr lang="en-ID" dirty="0">
              <a:solidFill>
                <a:srgbClr val="8E7CC3"/>
              </a:solidFill>
              <a:latin typeface="Dosis" pitchFamily="2" charset="0"/>
            </a:endParaRPr>
          </a:p>
          <a:p>
            <a:pPr>
              <a:spcBef>
                <a:spcPts val="0"/>
              </a:spcBef>
              <a:spcAft>
                <a:spcPts val="0"/>
              </a:spcAft>
              <a:defRPr/>
            </a:pPr>
            <a:r>
              <a:rPr lang="en-ID" dirty="0">
                <a:solidFill>
                  <a:srgbClr val="000000"/>
                </a:solidFill>
                <a:latin typeface="Dosis" pitchFamily="2" charset="0"/>
              </a:rPr>
              <a:t>Fragment </a:t>
            </a:r>
            <a:r>
              <a:rPr lang="en-ID" dirty="0" err="1">
                <a:solidFill>
                  <a:srgbClr val="000000"/>
                </a:solidFill>
                <a:latin typeface="Dosis" pitchFamily="2" charset="0"/>
              </a:rPr>
              <a:t>dapat</a:t>
            </a:r>
            <a:r>
              <a:rPr lang="en-ID" dirty="0">
                <a:solidFill>
                  <a:srgbClr val="000000"/>
                </a:solidFill>
                <a:latin typeface="Dosis" pitchFamily="2" charset="0"/>
              </a:rPr>
              <a:t> </a:t>
            </a:r>
            <a:r>
              <a:rPr lang="en-ID" dirty="0" err="1">
                <a:solidFill>
                  <a:srgbClr val="000000"/>
                </a:solidFill>
                <a:latin typeface="Dosis" pitchFamily="2" charset="0"/>
              </a:rPr>
              <a:t>dipakai</a:t>
            </a:r>
            <a:r>
              <a:rPr lang="en-ID" dirty="0">
                <a:solidFill>
                  <a:srgbClr val="000000"/>
                </a:solidFill>
                <a:latin typeface="Dosis" pitchFamily="2" charset="0"/>
              </a:rPr>
              <a:t> </a:t>
            </a:r>
            <a:r>
              <a:rPr lang="en-ID" dirty="0" err="1">
                <a:solidFill>
                  <a:srgbClr val="000000"/>
                </a:solidFill>
                <a:latin typeface="Dosis" pitchFamily="2" charset="0"/>
              </a:rPr>
              <a:t>berulang</a:t>
            </a:r>
            <a:r>
              <a:rPr lang="en-ID" dirty="0">
                <a:solidFill>
                  <a:srgbClr val="000000"/>
                </a:solidFill>
                <a:latin typeface="Dosis" pitchFamily="2" charset="0"/>
              </a:rPr>
              <a:t> kali </a:t>
            </a:r>
            <a:r>
              <a:rPr lang="en-ID" dirty="0" err="1">
                <a:solidFill>
                  <a:srgbClr val="000000"/>
                </a:solidFill>
                <a:latin typeface="Dosis" pitchFamily="2" charset="0"/>
              </a:rPr>
              <a:t>didalam</a:t>
            </a:r>
            <a:r>
              <a:rPr lang="en-ID" dirty="0">
                <a:solidFill>
                  <a:srgbClr val="000000"/>
                </a:solidFill>
                <a:latin typeface="Dosis" pitchFamily="2" charset="0"/>
              </a:rPr>
              <a:t> activity.</a:t>
            </a:r>
            <a:endParaRPr lang="en-ID" dirty="0">
              <a:solidFill>
                <a:srgbClr val="8E7CC3"/>
              </a:solidFill>
              <a:latin typeface="Dosis" pitchFamily="2" charset="0"/>
            </a:endParaRPr>
          </a:p>
          <a:p>
            <a:pPr>
              <a:spcBef>
                <a:spcPts val="0"/>
              </a:spcBef>
              <a:spcAft>
                <a:spcPts val="0"/>
              </a:spcAft>
              <a:defRPr/>
            </a:pPr>
            <a:r>
              <a:rPr lang="en-ID" dirty="0">
                <a:solidFill>
                  <a:srgbClr val="000000"/>
                </a:solidFill>
                <a:latin typeface="Dosis" pitchFamily="2" charset="0"/>
              </a:rPr>
              <a:t>Fragment </a:t>
            </a:r>
            <a:r>
              <a:rPr lang="en-ID" dirty="0" err="1">
                <a:solidFill>
                  <a:srgbClr val="000000"/>
                </a:solidFill>
                <a:latin typeface="Dosis" pitchFamily="2" charset="0"/>
              </a:rPr>
              <a:t>merupakan</a:t>
            </a:r>
            <a:r>
              <a:rPr lang="en-ID" dirty="0">
                <a:solidFill>
                  <a:srgbClr val="000000"/>
                </a:solidFill>
                <a:latin typeface="Dosis" pitchFamily="2" charset="0"/>
              </a:rPr>
              <a:t> </a:t>
            </a:r>
            <a:r>
              <a:rPr lang="en-ID" dirty="0" err="1">
                <a:solidFill>
                  <a:srgbClr val="000000"/>
                </a:solidFill>
                <a:latin typeface="Dosis" pitchFamily="2" charset="0"/>
              </a:rPr>
              <a:t>komponen</a:t>
            </a:r>
            <a:r>
              <a:rPr lang="en-ID" dirty="0">
                <a:solidFill>
                  <a:srgbClr val="000000"/>
                </a:solidFill>
                <a:latin typeface="Dosis" pitchFamily="2" charset="0"/>
              </a:rPr>
              <a:t> </a:t>
            </a:r>
            <a:r>
              <a:rPr lang="en-ID" dirty="0" err="1">
                <a:solidFill>
                  <a:srgbClr val="000000"/>
                </a:solidFill>
                <a:latin typeface="Dosis" pitchFamily="2" charset="0"/>
              </a:rPr>
              <a:t>utuh</a:t>
            </a:r>
            <a:r>
              <a:rPr lang="en-ID" dirty="0">
                <a:solidFill>
                  <a:srgbClr val="000000"/>
                </a:solidFill>
                <a:latin typeface="Dosis" pitchFamily="2" charset="0"/>
              </a:rPr>
              <a:t> yang </a:t>
            </a:r>
            <a:r>
              <a:rPr lang="en-ID" dirty="0" err="1">
                <a:solidFill>
                  <a:srgbClr val="000000"/>
                </a:solidFill>
                <a:latin typeface="Dosis" pitchFamily="2" charset="0"/>
              </a:rPr>
              <a:t>memiliki</a:t>
            </a:r>
            <a:r>
              <a:rPr lang="en-ID" dirty="0">
                <a:solidFill>
                  <a:srgbClr val="000000"/>
                </a:solidFill>
                <a:latin typeface="Dosis" pitchFamily="2" charset="0"/>
              </a:rPr>
              <a:t> view, event, dan logic (</a:t>
            </a:r>
            <a:r>
              <a:rPr lang="en-ID" dirty="0" err="1">
                <a:solidFill>
                  <a:srgbClr val="000000"/>
                </a:solidFill>
                <a:latin typeface="Dosis" pitchFamily="2" charset="0"/>
              </a:rPr>
              <a:t>meskipun</a:t>
            </a:r>
            <a:r>
              <a:rPr lang="en-ID" dirty="0">
                <a:solidFill>
                  <a:srgbClr val="000000"/>
                </a:solidFill>
                <a:latin typeface="Dosis" pitchFamily="2" charset="0"/>
              </a:rPr>
              <a:t> </a:t>
            </a:r>
            <a:r>
              <a:rPr lang="en-ID" dirty="0" err="1">
                <a:solidFill>
                  <a:srgbClr val="000000"/>
                </a:solidFill>
                <a:latin typeface="Dosis" pitchFamily="2" charset="0"/>
              </a:rPr>
              <a:t>tetap</a:t>
            </a:r>
            <a:r>
              <a:rPr lang="en-ID" dirty="0">
                <a:solidFill>
                  <a:srgbClr val="000000"/>
                </a:solidFill>
                <a:latin typeface="Dosis" pitchFamily="2" charset="0"/>
              </a:rPr>
              <a:t> </a:t>
            </a:r>
            <a:r>
              <a:rPr lang="en-ID" dirty="0" err="1">
                <a:solidFill>
                  <a:srgbClr val="000000"/>
                </a:solidFill>
                <a:latin typeface="Dosis" pitchFamily="2" charset="0"/>
              </a:rPr>
              <a:t>membutuhkan</a:t>
            </a:r>
            <a:r>
              <a:rPr lang="en-ID" dirty="0">
                <a:solidFill>
                  <a:srgbClr val="000000"/>
                </a:solidFill>
                <a:latin typeface="Dosis" pitchFamily="2" charset="0"/>
              </a:rPr>
              <a:t> </a:t>
            </a:r>
            <a:r>
              <a:rPr lang="en-ID" dirty="0" err="1">
                <a:solidFill>
                  <a:srgbClr val="000000"/>
                </a:solidFill>
                <a:latin typeface="Dosis" pitchFamily="2" charset="0"/>
              </a:rPr>
              <a:t>sebuah</a:t>
            </a:r>
            <a:r>
              <a:rPr lang="en-ID" dirty="0">
                <a:solidFill>
                  <a:srgbClr val="000000"/>
                </a:solidFill>
                <a:latin typeface="Dosis" pitchFamily="2" charset="0"/>
              </a:rPr>
              <a:t> fragment agar </a:t>
            </a:r>
            <a:r>
              <a:rPr lang="en-ID" dirty="0" err="1">
                <a:solidFill>
                  <a:srgbClr val="000000"/>
                </a:solidFill>
                <a:latin typeface="Dosis" pitchFamily="2" charset="0"/>
              </a:rPr>
              <a:t>dapat</a:t>
            </a:r>
            <a:r>
              <a:rPr lang="en-ID" dirty="0">
                <a:solidFill>
                  <a:srgbClr val="000000"/>
                </a:solidFill>
                <a:latin typeface="Dosis" pitchFamily="2" charset="0"/>
              </a:rPr>
              <a:t> </a:t>
            </a:r>
            <a:r>
              <a:rPr lang="en-ID" dirty="0" err="1">
                <a:solidFill>
                  <a:srgbClr val="000000"/>
                </a:solidFill>
                <a:latin typeface="Dosis" pitchFamily="2" charset="0"/>
              </a:rPr>
              <a:t>bekerja</a:t>
            </a:r>
            <a:r>
              <a:rPr lang="en-ID" dirty="0">
                <a:solidFill>
                  <a:srgbClr val="000000"/>
                </a:solidFill>
                <a:latin typeface="Dosis" pitchFamily="2" charset="0"/>
              </a:rPr>
              <a:t>).</a:t>
            </a:r>
            <a:endParaRPr lang="en-ID" dirty="0">
              <a:solidFill>
                <a:srgbClr val="8E7CC3"/>
              </a:solidFill>
              <a:latin typeface="Dosis" pitchFamily="2" charset="0"/>
            </a:endParaRPr>
          </a:p>
          <a:p>
            <a:pPr marL="0" indent="0">
              <a:buFont typeface="Arial" panose="020B0604020202020204" pitchFamily="34" charset="0"/>
              <a:buNone/>
              <a:defRPr/>
            </a:pPr>
            <a:endParaRPr lang="en-ID" dirty="0"/>
          </a:p>
        </p:txBody>
      </p:sp>
      <p:sp>
        <p:nvSpPr>
          <p:cNvPr id="227332" name="Date Placeholder 3">
            <a:extLst>
              <a:ext uri="{FF2B5EF4-FFF2-40B4-BE49-F238E27FC236}">
                <a16:creationId xmlns:a16="http://schemas.microsoft.com/office/drawing/2014/main" id="{91366FA5-7385-BB1D-7CF7-4DE0ED3AA59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AEA51E94-0F9D-41A0-97FD-37580418B053}" type="datetime1">
              <a:rPr lang="id-ID" altLang="en-US" smtClean="0">
                <a:solidFill>
                  <a:srgbClr val="898989"/>
                </a:solidFill>
                <a:cs typeface="Product Sans" charset="0"/>
              </a:rPr>
              <a:pPr/>
              <a:t>15/07/2023</a:t>
            </a:fld>
            <a:endParaRPr lang="id-ID" altLang="en-US">
              <a:solidFill>
                <a:srgbClr val="898989"/>
              </a:solidFill>
              <a:cs typeface="Product Sans" charset="0"/>
            </a:endParaRPr>
          </a:p>
        </p:txBody>
      </p:sp>
      <p:sp>
        <p:nvSpPr>
          <p:cNvPr id="5" name="Footer Placeholder 4">
            <a:extLst>
              <a:ext uri="{FF2B5EF4-FFF2-40B4-BE49-F238E27FC236}">
                <a16:creationId xmlns:a16="http://schemas.microsoft.com/office/drawing/2014/main" id="{540A8FF3-4176-9124-B234-2A53458269E6}"/>
              </a:ext>
            </a:extLst>
          </p:cNvPr>
          <p:cNvSpPr>
            <a:spLocks noGrp="1"/>
          </p:cNvSpPr>
          <p:nvPr>
            <p:ph type="ftr" sz="quarter" idx="11"/>
          </p:nvPr>
        </p:nvSpPr>
        <p:spPr/>
        <p:txBody>
          <a:bodyPr/>
          <a:lstStyle/>
          <a:p>
            <a:pPr>
              <a:defRPr/>
            </a:pPr>
            <a:r>
              <a:rPr lang="id-ID"/>
              <a:t>Pemrograman Berbasis Objek</a:t>
            </a:r>
          </a:p>
        </p:txBody>
      </p:sp>
      <p:sp>
        <p:nvSpPr>
          <p:cNvPr id="227334" name="Slide Number Placeholder 5">
            <a:extLst>
              <a:ext uri="{FF2B5EF4-FFF2-40B4-BE49-F238E27FC236}">
                <a16:creationId xmlns:a16="http://schemas.microsoft.com/office/drawing/2014/main" id="{AAA03C41-54B3-04A3-6A73-313DDEEE8C7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CB8D930F-EF30-4450-9A7A-8B2E1952125B}" type="slidenum">
              <a:rPr lang="id-ID" altLang="en-US" smtClean="0">
                <a:solidFill>
                  <a:srgbClr val="FFFFFF"/>
                </a:solidFill>
                <a:cs typeface="Product Sans" charset="0"/>
              </a:rPr>
              <a:pPr/>
              <a:t>173</a:t>
            </a:fld>
            <a:endParaRPr lang="id-ID" altLang="en-US">
              <a:solidFill>
                <a:srgbClr val="FFFFFF"/>
              </a:solidFill>
              <a:cs typeface="Product Sans"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a:extLst>
              <a:ext uri="{FF2B5EF4-FFF2-40B4-BE49-F238E27FC236}">
                <a16:creationId xmlns:a16="http://schemas.microsoft.com/office/drawing/2014/main" id="{8D08D6D9-7E9D-A5EB-2672-D62CB57B9E43}"/>
              </a:ext>
            </a:extLst>
          </p:cNvPr>
          <p:cNvSpPr>
            <a:spLocks noGrp="1" noChangeArrowheads="1"/>
          </p:cNvSpPr>
          <p:nvPr>
            <p:ph type="title"/>
          </p:nvPr>
        </p:nvSpPr>
        <p:spPr>
          <a:xfrm>
            <a:off x="939800" y="1492250"/>
            <a:ext cx="7346950" cy="854075"/>
          </a:xfrm>
        </p:spPr>
        <p:txBody>
          <a:bodyPr/>
          <a:lstStyle/>
          <a:p>
            <a:r>
              <a:rPr lang="en-ID" altLang="en-US" sz="4800" b="1">
                <a:solidFill>
                  <a:srgbClr val="000000"/>
                </a:solidFill>
                <a:latin typeface="Nanum Gothic Coding" charset="0"/>
              </a:rPr>
              <a:t>02</a:t>
            </a:r>
            <a:endParaRPr lang="en-ID" altLang="en-US" sz="4800"/>
          </a:p>
        </p:txBody>
      </p:sp>
      <p:sp>
        <p:nvSpPr>
          <p:cNvPr id="228355" name="Content Placeholder 2">
            <a:extLst>
              <a:ext uri="{FF2B5EF4-FFF2-40B4-BE49-F238E27FC236}">
                <a16:creationId xmlns:a16="http://schemas.microsoft.com/office/drawing/2014/main" id="{6526D9A4-0438-B425-40F2-0796349AEBF5}"/>
              </a:ext>
            </a:extLst>
          </p:cNvPr>
          <p:cNvSpPr>
            <a:spLocks noGrp="1" noChangeArrowheads="1"/>
          </p:cNvSpPr>
          <p:nvPr>
            <p:ph idx="1"/>
          </p:nvPr>
        </p:nvSpPr>
        <p:spPr>
          <a:xfrm>
            <a:off x="206375" y="2349500"/>
            <a:ext cx="8813800" cy="4724400"/>
          </a:xfrm>
        </p:spPr>
        <p:txBody>
          <a:bodyPr/>
          <a:lstStyle/>
          <a:p>
            <a:pPr marL="0" indent="0" algn="ctr">
              <a:buFont typeface="Arial" panose="020B0604020202020204" pitchFamily="34" charset="0"/>
              <a:buNone/>
            </a:pPr>
            <a:r>
              <a:rPr lang="en-ID" altLang="en-US" sz="4800">
                <a:solidFill>
                  <a:srgbClr val="000000"/>
                </a:solidFill>
                <a:latin typeface="Nanum Gothic Coding" charset="0"/>
              </a:rPr>
              <a:t>Ilustrasi Fragment</a:t>
            </a:r>
            <a:endParaRPr lang="en-ID" altLang="en-US" sz="4800"/>
          </a:p>
        </p:txBody>
      </p:sp>
      <p:sp>
        <p:nvSpPr>
          <p:cNvPr id="228356" name="Date Placeholder 3">
            <a:extLst>
              <a:ext uri="{FF2B5EF4-FFF2-40B4-BE49-F238E27FC236}">
                <a16:creationId xmlns:a16="http://schemas.microsoft.com/office/drawing/2014/main" id="{793A72C1-D71A-ACA6-7A51-199C965F2A5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F524F322-C61A-4068-AAAF-584EEAFB174B}" type="datetime1">
              <a:rPr lang="id-ID" altLang="en-US" smtClean="0">
                <a:solidFill>
                  <a:srgbClr val="898989"/>
                </a:solidFill>
                <a:cs typeface="Product Sans" charset="0"/>
              </a:rPr>
              <a:pPr/>
              <a:t>15/07/2023</a:t>
            </a:fld>
            <a:endParaRPr lang="id-ID" altLang="en-US">
              <a:solidFill>
                <a:srgbClr val="898989"/>
              </a:solidFill>
              <a:cs typeface="Product Sans" charset="0"/>
            </a:endParaRPr>
          </a:p>
        </p:txBody>
      </p:sp>
      <p:sp>
        <p:nvSpPr>
          <p:cNvPr id="5" name="Footer Placeholder 4">
            <a:extLst>
              <a:ext uri="{FF2B5EF4-FFF2-40B4-BE49-F238E27FC236}">
                <a16:creationId xmlns:a16="http://schemas.microsoft.com/office/drawing/2014/main" id="{68D3C286-DD67-3919-DF0D-2BEE8D8234FD}"/>
              </a:ext>
            </a:extLst>
          </p:cNvPr>
          <p:cNvSpPr>
            <a:spLocks noGrp="1"/>
          </p:cNvSpPr>
          <p:nvPr>
            <p:ph type="ftr" sz="quarter" idx="11"/>
          </p:nvPr>
        </p:nvSpPr>
        <p:spPr/>
        <p:txBody>
          <a:bodyPr/>
          <a:lstStyle/>
          <a:p>
            <a:pPr>
              <a:defRPr/>
            </a:pPr>
            <a:r>
              <a:rPr lang="id-ID"/>
              <a:t>Pemrograman Berbasis Objek</a:t>
            </a:r>
          </a:p>
        </p:txBody>
      </p:sp>
      <p:sp>
        <p:nvSpPr>
          <p:cNvPr id="228358" name="Slide Number Placeholder 5">
            <a:extLst>
              <a:ext uri="{FF2B5EF4-FFF2-40B4-BE49-F238E27FC236}">
                <a16:creationId xmlns:a16="http://schemas.microsoft.com/office/drawing/2014/main" id="{7CCF4663-92FE-220D-9CA2-CC0AAB052D43}"/>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EF7431E2-8256-457D-8184-3FC6BB6F3F80}" type="slidenum">
              <a:rPr lang="id-ID" altLang="en-US" smtClean="0">
                <a:solidFill>
                  <a:srgbClr val="FFFFFF"/>
                </a:solidFill>
                <a:cs typeface="Product Sans" charset="0"/>
              </a:rPr>
              <a:pPr/>
              <a:t>174</a:t>
            </a:fld>
            <a:endParaRPr lang="id-ID" altLang="en-US">
              <a:solidFill>
                <a:srgbClr val="FFFFFF"/>
              </a:solidFill>
              <a:cs typeface="Product Sans"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a:extLst>
              <a:ext uri="{FF2B5EF4-FFF2-40B4-BE49-F238E27FC236}">
                <a16:creationId xmlns:a16="http://schemas.microsoft.com/office/drawing/2014/main" id="{5106634A-E788-6B60-F2EB-AD25135CD727}"/>
              </a:ext>
            </a:extLst>
          </p:cNvPr>
          <p:cNvSpPr>
            <a:spLocks noGrp="1" noChangeArrowheads="1"/>
          </p:cNvSpPr>
          <p:nvPr>
            <p:ph type="title"/>
          </p:nvPr>
        </p:nvSpPr>
        <p:spPr>
          <a:xfrm>
            <a:off x="1652588" y="406400"/>
            <a:ext cx="7346950" cy="854075"/>
          </a:xfrm>
        </p:spPr>
        <p:txBody>
          <a:bodyPr/>
          <a:lstStyle/>
          <a:p>
            <a:r>
              <a:rPr lang="en-ID" altLang="en-US">
                <a:solidFill>
                  <a:srgbClr val="000000"/>
                </a:solidFill>
                <a:latin typeface="Nanum Gothic Coding" charset="0"/>
              </a:rPr>
              <a:t>Ilustrasi Fragment</a:t>
            </a:r>
            <a:endParaRPr lang="en-ID" altLang="en-US"/>
          </a:p>
        </p:txBody>
      </p:sp>
      <p:sp>
        <p:nvSpPr>
          <p:cNvPr id="229379" name="Content Placeholder 2">
            <a:extLst>
              <a:ext uri="{FF2B5EF4-FFF2-40B4-BE49-F238E27FC236}">
                <a16:creationId xmlns:a16="http://schemas.microsoft.com/office/drawing/2014/main" id="{595DA926-0A84-0979-5170-C461A1078EB7}"/>
              </a:ext>
            </a:extLst>
          </p:cNvPr>
          <p:cNvSpPr>
            <a:spLocks noGrp="1" noChangeArrowheads="1"/>
          </p:cNvSpPr>
          <p:nvPr>
            <p:ph idx="1"/>
          </p:nvPr>
        </p:nvSpPr>
        <p:spPr>
          <a:xfrm>
            <a:off x="184150" y="1452563"/>
            <a:ext cx="8815388" cy="4724400"/>
          </a:xfrm>
        </p:spPr>
        <p:txBody>
          <a:bodyPr/>
          <a:lstStyle/>
          <a:p>
            <a:pPr marL="0" indent="0">
              <a:buFont typeface="Arial" panose="020B0604020202020204" pitchFamily="34" charset="0"/>
              <a:buNone/>
            </a:pPr>
            <a:r>
              <a:rPr lang="en-ID" altLang="en-US"/>
              <a:t>  </a:t>
            </a:r>
          </a:p>
        </p:txBody>
      </p:sp>
      <p:sp>
        <p:nvSpPr>
          <p:cNvPr id="229380" name="Date Placeholder 3">
            <a:extLst>
              <a:ext uri="{FF2B5EF4-FFF2-40B4-BE49-F238E27FC236}">
                <a16:creationId xmlns:a16="http://schemas.microsoft.com/office/drawing/2014/main" id="{5013807F-2612-7C31-64FB-19CC2232372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CDAEDEBC-C57C-462D-9BF0-0752827B67CD}" type="datetime1">
              <a:rPr lang="id-ID" altLang="en-US" smtClean="0">
                <a:solidFill>
                  <a:srgbClr val="898989"/>
                </a:solidFill>
                <a:cs typeface="Product Sans" charset="0"/>
              </a:rPr>
              <a:pPr/>
              <a:t>15/07/2023</a:t>
            </a:fld>
            <a:endParaRPr lang="id-ID" altLang="en-US">
              <a:solidFill>
                <a:srgbClr val="898989"/>
              </a:solidFill>
              <a:cs typeface="Product Sans" charset="0"/>
            </a:endParaRPr>
          </a:p>
        </p:txBody>
      </p:sp>
      <p:sp>
        <p:nvSpPr>
          <p:cNvPr id="5" name="Footer Placeholder 4">
            <a:extLst>
              <a:ext uri="{FF2B5EF4-FFF2-40B4-BE49-F238E27FC236}">
                <a16:creationId xmlns:a16="http://schemas.microsoft.com/office/drawing/2014/main" id="{794C666B-256E-9034-1E58-32123D03AF8C}"/>
              </a:ext>
            </a:extLst>
          </p:cNvPr>
          <p:cNvSpPr>
            <a:spLocks noGrp="1"/>
          </p:cNvSpPr>
          <p:nvPr>
            <p:ph type="ftr" sz="quarter" idx="11"/>
          </p:nvPr>
        </p:nvSpPr>
        <p:spPr/>
        <p:txBody>
          <a:bodyPr/>
          <a:lstStyle/>
          <a:p>
            <a:pPr>
              <a:defRPr/>
            </a:pPr>
            <a:r>
              <a:rPr lang="id-ID"/>
              <a:t>Pemrograman Berbasis Objek</a:t>
            </a:r>
          </a:p>
        </p:txBody>
      </p:sp>
      <p:sp>
        <p:nvSpPr>
          <p:cNvPr id="229382" name="Slide Number Placeholder 5">
            <a:extLst>
              <a:ext uri="{FF2B5EF4-FFF2-40B4-BE49-F238E27FC236}">
                <a16:creationId xmlns:a16="http://schemas.microsoft.com/office/drawing/2014/main" id="{69770B0F-9789-2DC7-A70F-960C9B4B2EC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rgbClr val="000000"/>
                </a:solidFill>
                <a:latin typeface="Product Sans" charset="0"/>
                <a:cs typeface="Arial" panose="020B0604020202020204" pitchFamily="34" charset="0"/>
              </a:defRPr>
            </a:lvl1pPr>
            <a:lvl2pPr marL="742950" indent="-285750">
              <a:defRPr>
                <a:solidFill>
                  <a:srgbClr val="000000"/>
                </a:solidFill>
                <a:latin typeface="Product Sans" charset="0"/>
                <a:cs typeface="Arial" panose="020B0604020202020204" pitchFamily="34" charset="0"/>
              </a:defRPr>
            </a:lvl2pPr>
            <a:lvl3pPr marL="1143000" indent="-228600">
              <a:defRPr>
                <a:solidFill>
                  <a:srgbClr val="000000"/>
                </a:solidFill>
                <a:latin typeface="Product Sans" charset="0"/>
                <a:cs typeface="Arial" panose="020B0604020202020204" pitchFamily="34" charset="0"/>
              </a:defRPr>
            </a:lvl3pPr>
            <a:lvl4pPr marL="1600200" indent="-228600">
              <a:defRPr>
                <a:solidFill>
                  <a:srgbClr val="000000"/>
                </a:solidFill>
                <a:latin typeface="Product Sans" charset="0"/>
                <a:cs typeface="Arial" panose="020B0604020202020204" pitchFamily="34" charset="0"/>
              </a:defRPr>
            </a:lvl4pPr>
            <a:lvl5pPr marL="2057400" indent="-228600">
              <a:defRPr>
                <a:solidFill>
                  <a:srgbClr val="000000"/>
                </a:solidFill>
                <a:latin typeface="Product Sans"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Product Sans"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Product Sans"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Product Sans"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Product Sans" charset="0"/>
                <a:cs typeface="Arial" panose="020B0604020202020204" pitchFamily="34" charset="0"/>
              </a:defRPr>
            </a:lvl9pPr>
          </a:lstStyle>
          <a:p>
            <a:fld id="{004252E2-8764-479E-A3AF-C5183CC10BD2}" type="slidenum">
              <a:rPr lang="id-ID" altLang="en-US" smtClean="0">
                <a:solidFill>
                  <a:srgbClr val="FFFFFF"/>
                </a:solidFill>
                <a:cs typeface="Product Sans" charset="0"/>
              </a:rPr>
              <a:pPr/>
              <a:t>175</a:t>
            </a:fld>
            <a:endParaRPr lang="id-ID" altLang="en-US">
              <a:solidFill>
                <a:srgbClr val="FFFFFF"/>
              </a:solidFill>
              <a:cs typeface="Product Sans" charset="0"/>
            </a:endParaRPr>
          </a:p>
        </p:txBody>
      </p:sp>
      <p:pic>
        <p:nvPicPr>
          <p:cNvPr id="229383" name="Picture 7">
            <a:extLst>
              <a:ext uri="{FF2B5EF4-FFF2-40B4-BE49-F238E27FC236}">
                <a16:creationId xmlns:a16="http://schemas.microsoft.com/office/drawing/2014/main" id="{E2086F26-D0F2-A755-27F2-CB2731520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289050"/>
            <a:ext cx="6896100"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Date Placeholder 3">
            <a:extLst>
              <a:ext uri="{FF2B5EF4-FFF2-40B4-BE49-F238E27FC236}">
                <a16:creationId xmlns:a16="http://schemas.microsoft.com/office/drawing/2014/main" id="{F22FC539-04FB-641E-1271-181F8A520FD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C6F4062-B59C-478F-BFB7-F9F5DAEBBC58}"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6A612C15-DA94-F216-8C8C-11947E12C946}"/>
              </a:ext>
            </a:extLst>
          </p:cNvPr>
          <p:cNvSpPr>
            <a:spLocks noGrp="1"/>
          </p:cNvSpPr>
          <p:nvPr>
            <p:ph type="ftr" sz="quarter" idx="11"/>
          </p:nvPr>
        </p:nvSpPr>
        <p:spPr/>
        <p:txBody>
          <a:bodyPr/>
          <a:lstStyle/>
          <a:p>
            <a:pPr>
              <a:defRPr/>
            </a:pPr>
            <a:r>
              <a:rPr lang="id-ID"/>
              <a:t>Pemrograman Berbasis Objek</a:t>
            </a:r>
          </a:p>
        </p:txBody>
      </p:sp>
      <p:sp>
        <p:nvSpPr>
          <p:cNvPr id="150532" name="Slide Number Placeholder 5">
            <a:extLst>
              <a:ext uri="{FF2B5EF4-FFF2-40B4-BE49-F238E27FC236}">
                <a16:creationId xmlns:a16="http://schemas.microsoft.com/office/drawing/2014/main" id="{BD6BB7B5-7A3C-6DB0-502B-6E2F125D336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64BD105-BCAC-497E-96BF-314D6656AB94}" type="slidenum">
              <a:rPr lang="id-ID" altLang="en-US" sz="3600" smtClean="0">
                <a:solidFill>
                  <a:srgbClr val="FFFFFF"/>
                </a:solidFill>
              </a:rPr>
              <a:pPr>
                <a:spcBef>
                  <a:spcPct val="0"/>
                </a:spcBef>
                <a:buFontTx/>
                <a:buNone/>
              </a:pPr>
              <a:t>176</a:t>
            </a:fld>
            <a:endParaRPr lang="id-ID" altLang="en-US" sz="3600">
              <a:solidFill>
                <a:srgbClr val="FFFFFF"/>
              </a:solidFill>
            </a:endParaRPr>
          </a:p>
        </p:txBody>
      </p:sp>
      <p:sp>
        <p:nvSpPr>
          <p:cNvPr id="142341" name="Title 1">
            <a:extLst>
              <a:ext uri="{FF2B5EF4-FFF2-40B4-BE49-F238E27FC236}">
                <a16:creationId xmlns:a16="http://schemas.microsoft.com/office/drawing/2014/main" id="{ED7406E3-00E1-0631-37F7-497B68360EBE}"/>
              </a:ext>
            </a:extLst>
          </p:cNvPr>
          <p:cNvSpPr>
            <a:spLocks noGrp="1" noChangeArrowheads="1"/>
          </p:cNvSpPr>
          <p:nvPr>
            <p:ph type="title"/>
          </p:nvPr>
        </p:nvSpPr>
        <p:spPr>
          <a:xfrm>
            <a:off x="2322513" y="2947988"/>
            <a:ext cx="6184900" cy="1316037"/>
          </a:xfrm>
        </p:spPr>
        <p:txBody>
          <a:bodyPr>
            <a:normAutofit fontScale="90000"/>
          </a:bodyPr>
          <a:lstStyle/>
          <a:p>
            <a:pPr eaLnBrk="1" hangingPunct="1">
              <a:defRPr/>
            </a:pPr>
            <a:r>
              <a:rPr lang="id-ID" altLang="en-US" dirty="0">
                <a:solidFill>
                  <a:srgbClr val="3B3838"/>
                </a:solidFill>
              </a:rPr>
              <a:t>Pemrograman Mobile</a:t>
            </a:r>
            <a:br>
              <a:rPr lang="id-ID" altLang="en-US" dirty="0">
                <a:solidFill>
                  <a:srgbClr val="3B3838"/>
                </a:solidFill>
              </a:rPr>
            </a:br>
            <a:r>
              <a:rPr lang="en-US" altLang="en-US" sz="2000" b="1" dirty="0">
                <a:solidFill>
                  <a:srgbClr val="A5A5A5"/>
                </a:solidFill>
              </a:rPr>
              <a:t>15</a:t>
            </a:r>
            <a:r>
              <a:rPr lang="en-US" altLang="en-US" sz="2000" dirty="0">
                <a:solidFill>
                  <a:srgbClr val="3B3838"/>
                </a:solidFill>
              </a:rPr>
              <a:t> - Android Components</a:t>
            </a:r>
            <a:br>
              <a:rPr lang="en-US" altLang="en-US" dirty="0">
                <a:solidFill>
                  <a:srgbClr val="3B3838"/>
                </a:solidFill>
              </a:rPr>
            </a:br>
            <a:endParaRPr lang="en-US" altLang="en-US" dirty="0">
              <a:solidFill>
                <a:srgbClr val="3B3838"/>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Date Placeholder 3">
            <a:extLst>
              <a:ext uri="{FF2B5EF4-FFF2-40B4-BE49-F238E27FC236}">
                <a16:creationId xmlns:a16="http://schemas.microsoft.com/office/drawing/2014/main" id="{B5D853A1-186F-47AE-DA1E-CEB48608AFF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9FCFB0C-DD85-490E-B348-FEED22F84866}"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E2DC5EDB-1D73-A454-7B38-0E074DCBE673}"/>
              </a:ext>
            </a:extLst>
          </p:cNvPr>
          <p:cNvSpPr>
            <a:spLocks noGrp="1"/>
          </p:cNvSpPr>
          <p:nvPr>
            <p:ph type="ftr" sz="quarter" idx="11"/>
          </p:nvPr>
        </p:nvSpPr>
        <p:spPr/>
        <p:txBody>
          <a:bodyPr/>
          <a:lstStyle/>
          <a:p>
            <a:pPr>
              <a:defRPr/>
            </a:pPr>
            <a:r>
              <a:rPr lang="id-ID"/>
              <a:t>Pemrograman Berbasis Objek</a:t>
            </a:r>
          </a:p>
        </p:txBody>
      </p:sp>
      <p:sp>
        <p:nvSpPr>
          <p:cNvPr id="151556" name="Slide Number Placeholder 5">
            <a:extLst>
              <a:ext uri="{FF2B5EF4-FFF2-40B4-BE49-F238E27FC236}">
                <a16:creationId xmlns:a16="http://schemas.microsoft.com/office/drawing/2014/main" id="{290A3B1C-BF92-4391-750E-0A1BDAF21C95}"/>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BC898D9-312E-4C0D-B9E3-5F37396DF4FE}" type="slidenum">
              <a:rPr lang="id-ID" altLang="en-US" sz="3600" smtClean="0">
                <a:solidFill>
                  <a:srgbClr val="FFFFFF"/>
                </a:solidFill>
              </a:rPr>
              <a:pPr>
                <a:spcBef>
                  <a:spcPct val="0"/>
                </a:spcBef>
                <a:buFontTx/>
                <a:buNone/>
              </a:pPr>
              <a:t>177</a:t>
            </a:fld>
            <a:endParaRPr lang="id-ID" altLang="en-US" sz="3600">
              <a:solidFill>
                <a:srgbClr val="FFFFFF"/>
              </a:solidFill>
            </a:endParaRPr>
          </a:p>
        </p:txBody>
      </p:sp>
      <p:sp>
        <p:nvSpPr>
          <p:cNvPr id="151557" name="Title 1">
            <a:extLst>
              <a:ext uri="{FF2B5EF4-FFF2-40B4-BE49-F238E27FC236}">
                <a16:creationId xmlns:a16="http://schemas.microsoft.com/office/drawing/2014/main" id="{EF1DFA46-7FFE-0720-FA90-ADC3EC58B715}"/>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Layouting</a:t>
            </a:r>
            <a:endParaRPr lang="en-US" altLang="en-US">
              <a:solidFill>
                <a:srgbClr val="000000"/>
              </a:solidFill>
            </a:endParaRPr>
          </a:p>
        </p:txBody>
      </p:sp>
      <p:sp>
        <p:nvSpPr>
          <p:cNvPr id="3" name="Content Placeholder 2">
            <a:extLst>
              <a:ext uri="{FF2B5EF4-FFF2-40B4-BE49-F238E27FC236}">
                <a16:creationId xmlns:a16="http://schemas.microsoft.com/office/drawing/2014/main" id="{B30F2B22-9C25-7DC6-C440-0CC995F5DACF}"/>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marL="0" indent="0" eaLnBrk="1" fontAlgn="auto" hangingPunct="1">
              <a:buClr>
                <a:srgbClr val="000000"/>
              </a:buClr>
              <a:buSzPts val="1100"/>
              <a:buFont typeface="Arial"/>
              <a:buNone/>
              <a:defRPr/>
            </a:pPr>
            <a:r>
              <a:rPr lang="en-US" sz="3200">
                <a:ln w="9525" cap="flat" cmpd="sng" algn="ctr">
                  <a:noFill/>
                  <a:prstDash val="solid"/>
                  <a:round/>
                  <a:headEnd type="none" w="med" len="med"/>
                  <a:tailEnd type="none" w="med" len="med"/>
                </a:ln>
                <a:latin typeface="Nanum Gothic Coding"/>
                <a:ea typeface="Nanum Gothic Coding"/>
                <a:cs typeface="Nanum Gothic Coding"/>
                <a:sym typeface="Nanum Gothic Coding"/>
              </a:rPr>
              <a:t>Topik Pembahasan</a:t>
            </a:r>
            <a:endParaRPr lang="en-US" sz="3200">
              <a:latin typeface="Nanum Gothic Coding"/>
              <a:ea typeface="Nanum Gothic Coding"/>
              <a:cs typeface="Nanum Gothic Coding"/>
              <a:sym typeface="Nanum Gothic Coding"/>
            </a:endParaRPr>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TextView</a:t>
            </a:r>
            <a:endParaRPr lang="en-US"/>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Button</a:t>
            </a:r>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ImageView</a:t>
            </a:r>
            <a:endParaRPr lang="en-US"/>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EditText</a:t>
            </a:r>
            <a:endParaRPr lang="en-US"/>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Checkbox</a:t>
            </a:r>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ToggleButton</a:t>
            </a:r>
            <a:endParaRPr lang="en-US"/>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Switch</a:t>
            </a:r>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RadioGroup &amp; RadioButton</a:t>
            </a:r>
            <a:endParaRPr lang="en-US"/>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Spinner</a:t>
            </a:r>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TimePicker</a:t>
            </a:r>
            <a:endParaRPr lang="en-US"/>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DatePicker</a:t>
            </a:r>
            <a:endParaRPr lang="en-US"/>
          </a:p>
          <a:p>
            <a:pPr eaLnBrk="1" fontAlgn="auto" hangingPunct="1">
              <a:buFont typeface="Arial" pitchFamily="34"/>
              <a:buChar char="•"/>
              <a:defRPr/>
            </a:pPr>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Date Placeholder 3">
            <a:extLst>
              <a:ext uri="{FF2B5EF4-FFF2-40B4-BE49-F238E27FC236}">
                <a16:creationId xmlns:a16="http://schemas.microsoft.com/office/drawing/2014/main" id="{C496733D-E5A4-E614-C419-B422531803A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BD21DD8-3F04-4680-B08C-1550A4DB3F56}"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AD810AEE-B21A-F654-B6C4-07A96B8E1F8E}"/>
              </a:ext>
            </a:extLst>
          </p:cNvPr>
          <p:cNvSpPr>
            <a:spLocks noGrp="1"/>
          </p:cNvSpPr>
          <p:nvPr>
            <p:ph type="ftr" sz="quarter" idx="11"/>
          </p:nvPr>
        </p:nvSpPr>
        <p:spPr/>
        <p:txBody>
          <a:bodyPr/>
          <a:lstStyle/>
          <a:p>
            <a:pPr>
              <a:defRPr/>
            </a:pPr>
            <a:r>
              <a:rPr lang="id-ID"/>
              <a:t>Pemrograman Berbasis Objek</a:t>
            </a:r>
          </a:p>
        </p:txBody>
      </p:sp>
      <p:sp>
        <p:nvSpPr>
          <p:cNvPr id="152580" name="Slide Number Placeholder 5">
            <a:extLst>
              <a:ext uri="{FF2B5EF4-FFF2-40B4-BE49-F238E27FC236}">
                <a16:creationId xmlns:a16="http://schemas.microsoft.com/office/drawing/2014/main" id="{31EFAF6C-505D-3942-5816-C0403487BD7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2197E27-7DDF-4CE6-9D72-9F87837F15D8}" type="slidenum">
              <a:rPr lang="id-ID" altLang="en-US" sz="3600" smtClean="0">
                <a:solidFill>
                  <a:srgbClr val="FFFFFF"/>
                </a:solidFill>
              </a:rPr>
              <a:pPr>
                <a:spcBef>
                  <a:spcPct val="0"/>
                </a:spcBef>
                <a:buFontTx/>
                <a:buNone/>
              </a:pPr>
              <a:t>178</a:t>
            </a:fld>
            <a:endParaRPr lang="id-ID" altLang="en-US" sz="3600">
              <a:solidFill>
                <a:srgbClr val="FFFFFF"/>
              </a:solidFill>
            </a:endParaRPr>
          </a:p>
        </p:txBody>
      </p:sp>
      <p:sp>
        <p:nvSpPr>
          <p:cNvPr id="152581" name="Content Placeholder 2">
            <a:extLst>
              <a:ext uri="{FF2B5EF4-FFF2-40B4-BE49-F238E27FC236}">
                <a16:creationId xmlns:a16="http://schemas.microsoft.com/office/drawing/2014/main" id="{DB24382C-695C-49FF-143E-D483C8172145}"/>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r>
              <a:rPr lang="id-ID" altLang="en-US" sz="6000"/>
              <a:t>				</a:t>
            </a:r>
          </a:p>
          <a:p>
            <a:pPr marL="0" indent="0" eaLnBrk="1" hangingPunct="1">
              <a:buFont typeface="Arial" panose="020B0604020202020204" pitchFamily="34" charset="0"/>
              <a:buNone/>
            </a:pPr>
            <a:r>
              <a:rPr lang="id-ID" altLang="en-US" sz="6000"/>
              <a:t>			       01</a:t>
            </a:r>
          </a:p>
          <a:p>
            <a:pPr marL="0" indent="0" eaLnBrk="1" hangingPunct="1">
              <a:buFont typeface="Arial" panose="020B0604020202020204" pitchFamily="34" charset="0"/>
              <a:buNone/>
            </a:pPr>
            <a:r>
              <a:rPr lang="id-ID" altLang="en-US" sz="6000"/>
              <a:t>			 TextView</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Date Placeholder 3">
            <a:extLst>
              <a:ext uri="{FF2B5EF4-FFF2-40B4-BE49-F238E27FC236}">
                <a16:creationId xmlns:a16="http://schemas.microsoft.com/office/drawing/2014/main" id="{F9FC800E-9B86-0AD5-48A1-4E4017085C7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9311D26-8615-43AD-8DFB-F30518E08E1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3FC51538-4409-DE8E-A3DE-34621DB54B2E}"/>
              </a:ext>
            </a:extLst>
          </p:cNvPr>
          <p:cNvSpPr>
            <a:spLocks noGrp="1"/>
          </p:cNvSpPr>
          <p:nvPr>
            <p:ph type="ftr" sz="quarter" idx="11"/>
          </p:nvPr>
        </p:nvSpPr>
        <p:spPr/>
        <p:txBody>
          <a:bodyPr/>
          <a:lstStyle/>
          <a:p>
            <a:pPr>
              <a:defRPr/>
            </a:pPr>
            <a:r>
              <a:rPr lang="id-ID"/>
              <a:t>Pemrograman Berbasis Objek</a:t>
            </a:r>
          </a:p>
        </p:txBody>
      </p:sp>
      <p:sp>
        <p:nvSpPr>
          <p:cNvPr id="153604" name="Slide Number Placeholder 5">
            <a:extLst>
              <a:ext uri="{FF2B5EF4-FFF2-40B4-BE49-F238E27FC236}">
                <a16:creationId xmlns:a16="http://schemas.microsoft.com/office/drawing/2014/main" id="{28121D4A-BF2B-16F0-EE11-8D1E45A8240E}"/>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6B48E94-15EE-4B99-A8D8-4291E2DD846D}" type="slidenum">
              <a:rPr lang="id-ID" altLang="en-US" sz="3600" smtClean="0">
                <a:solidFill>
                  <a:srgbClr val="FFFFFF"/>
                </a:solidFill>
              </a:rPr>
              <a:pPr>
                <a:spcBef>
                  <a:spcPct val="0"/>
                </a:spcBef>
                <a:buFontTx/>
                <a:buNone/>
              </a:pPr>
              <a:t>179</a:t>
            </a:fld>
            <a:endParaRPr lang="id-ID" altLang="en-US" sz="3600">
              <a:solidFill>
                <a:srgbClr val="FFFFFF"/>
              </a:solidFill>
            </a:endParaRPr>
          </a:p>
        </p:txBody>
      </p:sp>
      <p:sp>
        <p:nvSpPr>
          <p:cNvPr id="153605" name="Title 1">
            <a:extLst>
              <a:ext uri="{FF2B5EF4-FFF2-40B4-BE49-F238E27FC236}">
                <a16:creationId xmlns:a16="http://schemas.microsoft.com/office/drawing/2014/main" id="{504DBB5E-8A03-0C74-1832-83921BD2C0BA}"/>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TextView</a:t>
            </a:r>
            <a:endParaRPr lang="en-US" altLang="en-US">
              <a:solidFill>
                <a:srgbClr val="000000"/>
              </a:solidFill>
            </a:endParaRPr>
          </a:p>
        </p:txBody>
      </p:sp>
      <p:sp>
        <p:nvSpPr>
          <p:cNvPr id="3" name="Content Placeholder 2">
            <a:extLst>
              <a:ext uri="{FF2B5EF4-FFF2-40B4-BE49-F238E27FC236}">
                <a16:creationId xmlns:a16="http://schemas.microsoft.com/office/drawing/2014/main" id="{3F5CE505-99B0-8A25-0A0D-4BBECB732D1C}"/>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TextView adalah komponen android yang digunakan untuk menampilkan teks.</a:t>
            </a:r>
          </a:p>
          <a:p>
            <a:pPr marL="342900" indent="-203200" eaLnBrk="1" fontAlgn="auto" hangingPunct="1">
              <a:spcBef>
                <a:spcPct val="0"/>
              </a:spcBef>
              <a:buClr>
                <a:srgbClr val="A5A5A5"/>
              </a:buClr>
              <a:buSzPts val="1400"/>
              <a:buFont typeface="Arial" pitchFamily="34"/>
              <a:buChar char="●"/>
              <a:defRPr/>
            </a:pPr>
            <a:r>
              <a:rPr lang="en-US">
                <a:ln w="9525" cap="flat" cmpd="sng" algn="ctr">
                  <a:noFill/>
                  <a:prstDash val="solid"/>
                  <a:round/>
                  <a:headEnd type="none" w="med" len="med"/>
                  <a:tailEnd type="none" w="med" len="med"/>
                </a:ln>
                <a:sym typeface="Wingdings"/>
              </a:rPr>
              <a:t>Ketika teks terlalu panjang, maka teks akan secara otomatis turun kebawah</a:t>
            </a:r>
            <a:endParaRPr lang="id-ID"/>
          </a:p>
          <a:p>
            <a:pPr marL="139700" indent="0" eaLnBrk="1" fontAlgn="auto" hangingPunct="1">
              <a:spcBef>
                <a:spcPct val="0"/>
              </a:spcBef>
              <a:buClr>
                <a:srgbClr val="A5A5A5"/>
              </a:buClr>
              <a:buSzPts val="1400"/>
              <a:buFont typeface="Arial" pitchFamily="34"/>
              <a:buNone/>
              <a:defRPr/>
            </a:pPr>
            <a:endParaRPr lang="en-US"/>
          </a:p>
        </p:txBody>
      </p:sp>
      <p:pic>
        <p:nvPicPr>
          <p:cNvPr id="153607" name="Google Shape;5180;p36">
            <a:extLst>
              <a:ext uri="{FF2B5EF4-FFF2-40B4-BE49-F238E27FC236}">
                <a16:creationId xmlns:a16="http://schemas.microsoft.com/office/drawing/2014/main" id="{81654E45-237E-6B1D-DF0B-2DB6057B28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163" y="2438400"/>
            <a:ext cx="361791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6437" name="Google Shape;5181;p36">
            <a:extLst>
              <a:ext uri="{FF2B5EF4-FFF2-40B4-BE49-F238E27FC236}">
                <a16:creationId xmlns:a16="http://schemas.microsoft.com/office/drawing/2014/main" id="{39304FBE-179C-5B08-8E3F-AEAD9C06D9EC}"/>
              </a:ext>
            </a:extLst>
          </p:cNvPr>
          <p:cNvPicPr>
            <a:picLocks noChangeAspect="1" noChangeArrowheads="1"/>
          </p:cNvPicPr>
          <p:nvPr/>
        </p:nvPicPr>
        <p:blipFill>
          <a:blip r:embed="rId3"/>
          <a:srcRect/>
          <a:stretch>
            <a:fillRect/>
          </a:stretch>
        </p:blipFill>
        <p:spPr bwMode="auto">
          <a:xfrm>
            <a:off x="4341813" y="2719388"/>
            <a:ext cx="3013075" cy="3097212"/>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Jenis Perangkat Mobile</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342900" lvl="0" indent="-203200" algn="l" rtl="0">
              <a:spcBef>
                <a:spcPts val="0"/>
              </a:spcBef>
              <a:spcAft>
                <a:spcPts val="0"/>
              </a:spcAft>
              <a:buClr>
                <a:schemeClr val="accent3"/>
              </a:buClr>
              <a:buSzPts val="1400"/>
              <a:buChar char="●"/>
            </a:pPr>
            <a:r>
              <a:rPr lang="en-US" dirty="0"/>
              <a:t>Handphone / Smartphone</a:t>
            </a:r>
          </a:p>
          <a:p>
            <a:pPr marL="342900" lvl="0" indent="-203200" algn="l" rtl="0">
              <a:spcBef>
                <a:spcPts val="0"/>
              </a:spcBef>
              <a:spcAft>
                <a:spcPts val="0"/>
              </a:spcAft>
              <a:buClr>
                <a:schemeClr val="accent3"/>
              </a:buClr>
              <a:buSzPts val="1400"/>
              <a:buChar char="●"/>
            </a:pPr>
            <a:r>
              <a:rPr lang="en-US" dirty="0" err="1"/>
              <a:t>Komputer</a:t>
            </a:r>
            <a:r>
              <a:rPr lang="en-US" dirty="0"/>
              <a:t> Tablet</a:t>
            </a:r>
          </a:p>
          <a:p>
            <a:pPr marL="342900" lvl="0" indent="-203200" algn="l" rtl="0">
              <a:spcBef>
                <a:spcPts val="0"/>
              </a:spcBef>
              <a:spcAft>
                <a:spcPts val="0"/>
              </a:spcAft>
              <a:buClr>
                <a:schemeClr val="accent3"/>
              </a:buClr>
              <a:buSzPts val="1400"/>
              <a:buChar char="●"/>
            </a:pPr>
            <a:r>
              <a:rPr lang="en-US" dirty="0"/>
              <a:t>Alat Baca </a:t>
            </a:r>
            <a:r>
              <a:rPr lang="en-US" dirty="0" err="1"/>
              <a:t>Elektronik</a:t>
            </a:r>
            <a:r>
              <a:rPr lang="en-US" dirty="0"/>
              <a:t> ( E-Reader )</a:t>
            </a:r>
          </a:p>
          <a:p>
            <a:pPr marL="342900" lvl="0" indent="-203200" algn="l" rtl="0">
              <a:spcBef>
                <a:spcPts val="0"/>
              </a:spcBef>
              <a:spcAft>
                <a:spcPts val="0"/>
              </a:spcAft>
              <a:buClr>
                <a:schemeClr val="accent3"/>
              </a:buClr>
              <a:buSzPts val="1400"/>
              <a:buChar char="●"/>
            </a:pPr>
            <a:r>
              <a:rPr lang="en-US" dirty="0"/>
              <a:t>Smartwatch</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18</a:t>
            </a:fld>
            <a:endParaRPr lang="id-ID" dirty="0"/>
          </a:p>
        </p:txBody>
      </p:sp>
    </p:spTree>
    <p:extLst>
      <p:ext uri="{BB962C8B-B14F-4D97-AF65-F5344CB8AC3E}">
        <p14:creationId xmlns:p14="http://schemas.microsoft.com/office/powerpoint/2010/main" val="17252979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Date Placeholder 3">
            <a:extLst>
              <a:ext uri="{FF2B5EF4-FFF2-40B4-BE49-F238E27FC236}">
                <a16:creationId xmlns:a16="http://schemas.microsoft.com/office/drawing/2014/main" id="{41221B46-1E68-DFDD-2B55-3634CCA9305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1552040-C680-4137-88A5-BB0D40302237}"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1817C268-F0E7-5E22-44E3-3F3D280750EE}"/>
              </a:ext>
            </a:extLst>
          </p:cNvPr>
          <p:cNvSpPr>
            <a:spLocks noGrp="1"/>
          </p:cNvSpPr>
          <p:nvPr>
            <p:ph type="ftr" sz="quarter" idx="11"/>
          </p:nvPr>
        </p:nvSpPr>
        <p:spPr/>
        <p:txBody>
          <a:bodyPr/>
          <a:lstStyle/>
          <a:p>
            <a:pPr>
              <a:defRPr/>
            </a:pPr>
            <a:r>
              <a:rPr lang="id-ID"/>
              <a:t>Pemrograman Berbasis Objek</a:t>
            </a:r>
          </a:p>
        </p:txBody>
      </p:sp>
      <p:sp>
        <p:nvSpPr>
          <p:cNvPr id="154628" name="Slide Number Placeholder 5">
            <a:extLst>
              <a:ext uri="{FF2B5EF4-FFF2-40B4-BE49-F238E27FC236}">
                <a16:creationId xmlns:a16="http://schemas.microsoft.com/office/drawing/2014/main" id="{5AD468DA-82CC-83A2-0044-5F589C962D5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054116E-1255-4F70-9047-10F57ED5A5A9}" type="slidenum">
              <a:rPr lang="id-ID" altLang="en-US" sz="3600" smtClean="0">
                <a:solidFill>
                  <a:srgbClr val="FFFFFF"/>
                </a:solidFill>
              </a:rPr>
              <a:pPr>
                <a:spcBef>
                  <a:spcPct val="0"/>
                </a:spcBef>
                <a:buFontTx/>
                <a:buNone/>
              </a:pPr>
              <a:t>180</a:t>
            </a:fld>
            <a:endParaRPr lang="id-ID" altLang="en-US" sz="3600">
              <a:solidFill>
                <a:srgbClr val="FFFFFF"/>
              </a:solidFill>
            </a:endParaRPr>
          </a:p>
        </p:txBody>
      </p:sp>
      <p:sp>
        <p:nvSpPr>
          <p:cNvPr id="154629" name="Title 1">
            <a:extLst>
              <a:ext uri="{FF2B5EF4-FFF2-40B4-BE49-F238E27FC236}">
                <a16:creationId xmlns:a16="http://schemas.microsoft.com/office/drawing/2014/main" id="{D59A316A-F001-332F-CF8B-E41BCEAA2E2C}"/>
              </a:ext>
            </a:extLst>
          </p:cNvPr>
          <p:cNvSpPr>
            <a:spLocks noGrp="1" noChangeArrowheads="1"/>
          </p:cNvSpPr>
          <p:nvPr>
            <p:ph type="title"/>
          </p:nvPr>
        </p:nvSpPr>
        <p:spPr>
          <a:xfrm>
            <a:off x="1652588" y="406400"/>
            <a:ext cx="7346950" cy="854075"/>
          </a:xfrm>
        </p:spPr>
        <p:txBody>
          <a:bodyPr>
            <a:normAutofit fontScale="90000"/>
          </a:bodyPr>
          <a:lstStyle/>
          <a:p>
            <a:pPr eaLnBrk="1" hangingPunct="1"/>
            <a:br>
              <a:rPr lang="id-ID" altLang="en-US">
                <a:solidFill>
                  <a:srgbClr val="000000"/>
                </a:solidFill>
              </a:rPr>
            </a:br>
            <a:r>
              <a:rPr lang="en-US" altLang="en-US">
                <a:solidFill>
                  <a:srgbClr val="000000"/>
                </a:solidFill>
              </a:rPr>
              <a:t>Text Style</a:t>
            </a:r>
            <a:br>
              <a:rPr lang="en-US" altLang="en-US" b="1">
                <a:solidFill>
                  <a:srgbClr val="000000"/>
                </a:solidFill>
              </a:rPr>
            </a:br>
            <a:endParaRPr lang="en-US" altLang="en-US">
              <a:solidFill>
                <a:srgbClr val="000000"/>
              </a:solidFill>
            </a:endParaRPr>
          </a:p>
        </p:txBody>
      </p:sp>
      <p:sp>
        <p:nvSpPr>
          <p:cNvPr id="3" name="Content Placeholder 2">
            <a:extLst>
              <a:ext uri="{FF2B5EF4-FFF2-40B4-BE49-F238E27FC236}">
                <a16:creationId xmlns:a16="http://schemas.microsoft.com/office/drawing/2014/main" id="{AE5701F8-F20B-D954-6A2C-DC93BCAFAB85}"/>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id-ID">
                <a:ln w="9525" cap="flat" cmpd="sng" algn="ctr">
                  <a:noFill/>
                  <a:prstDash val="solid"/>
                  <a:round/>
                  <a:headEnd type="none" w="med" len="med"/>
                  <a:tailEnd type="none" w="med" len="med"/>
                </a:ln>
                <a:sym typeface="Wingdings"/>
              </a:rPr>
              <a:t>Atribut </a:t>
            </a:r>
            <a:r>
              <a:rPr lang="id-ID" i="1">
                <a:ln w="9525" cap="flat" cmpd="sng" algn="ctr">
                  <a:noFill/>
                  <a:prstDash val="solid"/>
                  <a:round/>
                  <a:headEnd type="none" w="med" len="med"/>
                  <a:tailEnd type="none" w="med" len="med"/>
                </a:ln>
                <a:solidFill>
                  <a:srgbClr val="FFC000"/>
                </a:solidFill>
                <a:sym typeface="Wingdings"/>
              </a:rPr>
              <a:t>android:textStyle </a:t>
            </a:r>
            <a:r>
              <a:rPr lang="id-ID">
                <a:ln w="9525" cap="flat" cmpd="sng" algn="ctr">
                  <a:noFill/>
                  <a:prstDash val="solid"/>
                  <a:round/>
                  <a:headEnd type="none" w="med" len="med"/>
                  <a:tailEnd type="none" w="med" len="med"/>
                </a:ln>
                <a:sym typeface="Wingdings"/>
              </a:rPr>
              <a:t>dapat dipakai untuk memberikan penekanan disuatu teks.Nilai yang bisa kita berikan adalah </a:t>
            </a:r>
            <a:r>
              <a:rPr lang="id-ID">
                <a:ln w="9525" cap="flat" cmpd="sng" algn="ctr">
                  <a:noFill/>
                  <a:prstDash val="solid"/>
                  <a:round/>
                  <a:headEnd type="none" w="med" len="med"/>
                  <a:tailEnd type="none" w="med" len="med"/>
                </a:ln>
                <a:solidFill>
                  <a:srgbClr val="FFC000"/>
                </a:solidFill>
                <a:sym typeface="Wingdings"/>
              </a:rPr>
              <a:t>norma</a:t>
            </a:r>
            <a:r>
              <a:rPr lang="id-ID">
                <a:ln w="9525" cap="flat" cmpd="sng" algn="ctr">
                  <a:noFill/>
                  <a:prstDash val="solid"/>
                  <a:round/>
                  <a:headEnd type="none" w="med" len="med"/>
                  <a:tailEnd type="none" w="med" len="med"/>
                </a:ln>
                <a:sym typeface="Wingdings"/>
              </a:rPr>
              <a:t>, </a:t>
            </a:r>
            <a:r>
              <a:rPr lang="id-ID">
                <a:ln w="9525" cap="flat" cmpd="sng" algn="ctr">
                  <a:noFill/>
                  <a:prstDash val="solid"/>
                  <a:round/>
                  <a:headEnd type="none" w="med" len="med"/>
                  <a:tailEnd type="none" w="med" len="med"/>
                </a:ln>
                <a:solidFill>
                  <a:srgbClr val="FFC000"/>
                </a:solidFill>
                <a:sym typeface="Wingdings"/>
              </a:rPr>
              <a:t>bold</a:t>
            </a:r>
            <a:r>
              <a:rPr lang="id-ID">
                <a:ln w="9525" cap="flat" cmpd="sng" algn="ctr">
                  <a:noFill/>
                  <a:prstDash val="solid"/>
                  <a:round/>
                  <a:headEnd type="none" w="med" len="med"/>
                  <a:tailEnd type="none" w="med" len="med"/>
                </a:ln>
                <a:sym typeface="Wingdings"/>
              </a:rPr>
              <a:t>, dan </a:t>
            </a:r>
            <a:r>
              <a:rPr lang="id-ID">
                <a:ln w="9525" cap="flat" cmpd="sng" algn="ctr">
                  <a:noFill/>
                  <a:prstDash val="solid"/>
                  <a:round/>
                  <a:headEnd type="none" w="med" len="med"/>
                  <a:tailEnd type="none" w="med" len="med"/>
                </a:ln>
                <a:solidFill>
                  <a:srgbClr val="FFC000"/>
                </a:solidFill>
                <a:sym typeface="Wingdings"/>
              </a:rPr>
              <a:t>italic</a:t>
            </a:r>
            <a:r>
              <a:rPr lang="id-ID">
                <a:ln w="9525" cap="flat" cmpd="sng" algn="ctr">
                  <a:noFill/>
                  <a:prstDash val="solid"/>
                  <a:round/>
                  <a:headEnd type="none" w="med" len="med"/>
                  <a:tailEnd type="none" w="med" len="med"/>
                </a:ln>
                <a:sym typeface="Wingdings"/>
              </a:rPr>
              <a:t>. Kita juga dapat memberikan niai lebih dari suatu misalnya </a:t>
            </a:r>
            <a:r>
              <a:rPr lang="id-ID">
                <a:ln w="9525" cap="flat" cmpd="sng" algn="ctr">
                  <a:noFill/>
                  <a:prstDash val="solid"/>
                  <a:round/>
                  <a:headEnd type="none" w="med" len="med"/>
                  <a:tailEnd type="none" w="med" len="med"/>
                </a:ln>
                <a:solidFill>
                  <a:srgbClr val="FFC000"/>
                </a:solidFill>
                <a:sym typeface="Wingdings"/>
              </a:rPr>
              <a:t>bold|italic </a:t>
            </a:r>
          </a:p>
          <a:p>
            <a:pPr marL="0" indent="0" eaLnBrk="1" fontAlgn="auto" hangingPunct="1">
              <a:buFont typeface="Arial" pitchFamily="34"/>
              <a:buNone/>
              <a:defRPr/>
            </a:pPr>
            <a:endParaRPr lang="en-US">
              <a:solidFill>
                <a:srgbClr val="FFC000"/>
              </a:solidFill>
            </a:endParaRPr>
          </a:p>
        </p:txBody>
      </p:sp>
      <p:pic>
        <p:nvPicPr>
          <p:cNvPr id="154631" name="Picture 9">
            <a:extLst>
              <a:ext uri="{FF2B5EF4-FFF2-40B4-BE49-F238E27FC236}">
                <a16:creationId xmlns:a16="http://schemas.microsoft.com/office/drawing/2014/main" id="{F0EA788F-9C91-0E15-D596-F6B4B7F85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2708275"/>
            <a:ext cx="387350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54632" name="Picture 11">
            <a:extLst>
              <a:ext uri="{FF2B5EF4-FFF2-40B4-BE49-F238E27FC236}">
                <a16:creationId xmlns:a16="http://schemas.microsoft.com/office/drawing/2014/main" id="{94EF8C2C-32FF-D759-1911-94776EBB1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313" y="3036888"/>
            <a:ext cx="455295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Date Placeholder 3">
            <a:extLst>
              <a:ext uri="{FF2B5EF4-FFF2-40B4-BE49-F238E27FC236}">
                <a16:creationId xmlns:a16="http://schemas.microsoft.com/office/drawing/2014/main" id="{0CE06B3F-9D61-8D69-22D1-35CECBD69EC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80BCDAA-218D-4D3B-A264-EC17577138E3}"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F574E9D9-E62E-41FC-8F78-5A693A3DE5A2}"/>
              </a:ext>
            </a:extLst>
          </p:cNvPr>
          <p:cNvSpPr>
            <a:spLocks noGrp="1"/>
          </p:cNvSpPr>
          <p:nvPr>
            <p:ph type="ftr" sz="quarter" idx="11"/>
          </p:nvPr>
        </p:nvSpPr>
        <p:spPr/>
        <p:txBody>
          <a:bodyPr/>
          <a:lstStyle/>
          <a:p>
            <a:pPr>
              <a:defRPr/>
            </a:pPr>
            <a:r>
              <a:rPr lang="id-ID"/>
              <a:t>Pemrograman Berbasis Objek</a:t>
            </a:r>
          </a:p>
        </p:txBody>
      </p:sp>
      <p:sp>
        <p:nvSpPr>
          <p:cNvPr id="155652" name="Slide Number Placeholder 5">
            <a:extLst>
              <a:ext uri="{FF2B5EF4-FFF2-40B4-BE49-F238E27FC236}">
                <a16:creationId xmlns:a16="http://schemas.microsoft.com/office/drawing/2014/main" id="{48A9CC8C-1C6A-D932-5D08-7A1B6CF4546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5F027E7-9ED7-4F0B-882A-569F124CD119}" type="slidenum">
              <a:rPr lang="id-ID" altLang="en-US" sz="3600" smtClean="0">
                <a:solidFill>
                  <a:srgbClr val="FFFFFF"/>
                </a:solidFill>
              </a:rPr>
              <a:pPr>
                <a:spcBef>
                  <a:spcPct val="0"/>
                </a:spcBef>
                <a:buFontTx/>
                <a:buNone/>
              </a:pPr>
              <a:t>181</a:t>
            </a:fld>
            <a:endParaRPr lang="id-ID" altLang="en-US" sz="3600">
              <a:solidFill>
                <a:srgbClr val="FFFFFF"/>
              </a:solidFill>
            </a:endParaRPr>
          </a:p>
        </p:txBody>
      </p:sp>
      <p:sp>
        <p:nvSpPr>
          <p:cNvPr id="155653" name="Title 1">
            <a:extLst>
              <a:ext uri="{FF2B5EF4-FFF2-40B4-BE49-F238E27FC236}">
                <a16:creationId xmlns:a16="http://schemas.microsoft.com/office/drawing/2014/main" id="{193317D5-2201-09C3-F596-29038469A30C}"/>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Text Size </a:t>
            </a:r>
            <a:endParaRPr lang="en-US" altLang="en-US">
              <a:solidFill>
                <a:srgbClr val="000000"/>
              </a:solidFill>
            </a:endParaRPr>
          </a:p>
        </p:txBody>
      </p:sp>
      <p:sp>
        <p:nvSpPr>
          <p:cNvPr id="155654" name="Content Placeholder 2">
            <a:extLst>
              <a:ext uri="{FF2B5EF4-FFF2-40B4-BE49-F238E27FC236}">
                <a16:creationId xmlns:a16="http://schemas.microsoft.com/office/drawing/2014/main" id="{035959A8-0FCF-51B7-EE4F-89023D6EA113}"/>
              </a:ext>
            </a:extLst>
          </p:cNvPr>
          <p:cNvSpPr>
            <a:spLocks noGrp="1" noChangeArrowheads="1"/>
          </p:cNvSpPr>
          <p:nvPr>
            <p:ph idx="1"/>
          </p:nvPr>
        </p:nvSpPr>
        <p:spPr>
          <a:xfrm>
            <a:off x="184150" y="1452563"/>
            <a:ext cx="8815388" cy="4724400"/>
          </a:xfrm>
        </p:spPr>
        <p:txBody>
          <a:bodyPr/>
          <a:lstStyle/>
          <a:p>
            <a:pPr eaLnBrk="1" hangingPunct="1"/>
            <a:r>
              <a:rPr lang="id-ID" altLang="en-US"/>
              <a:t>Aribut </a:t>
            </a:r>
            <a:r>
              <a:rPr lang="id-ID" altLang="en-US">
                <a:solidFill>
                  <a:srgbClr val="FFC000"/>
                </a:solidFill>
              </a:rPr>
              <a:t>android:textSize </a:t>
            </a:r>
            <a:r>
              <a:rPr lang="id-ID" altLang="en-US"/>
              <a:t>dapat mengatur ukuran suatu font. Nilainya terdiri dari dua bagian yaitu bilangan desimal yang diikuti oleh satuan. Disarankan untuk menggunakan satuan </a:t>
            </a:r>
            <a:r>
              <a:rPr lang="id-ID" altLang="en-US">
                <a:solidFill>
                  <a:srgbClr val="FFC000"/>
                </a:solidFill>
              </a:rPr>
              <a:t>sp</a:t>
            </a:r>
            <a:r>
              <a:rPr lang="id-ID" altLang="en-US"/>
              <a:t> saat ini ingin mengatur ukuran font.</a:t>
            </a:r>
            <a:endParaRPr lang="en-US" altLang="en-US"/>
          </a:p>
        </p:txBody>
      </p:sp>
      <p:pic>
        <p:nvPicPr>
          <p:cNvPr id="155655" name="Picture 7">
            <a:extLst>
              <a:ext uri="{FF2B5EF4-FFF2-40B4-BE49-F238E27FC236}">
                <a16:creationId xmlns:a16="http://schemas.microsoft.com/office/drawing/2014/main" id="{9BFA91BE-5F07-CEC0-D0E2-52BA02E55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517775"/>
            <a:ext cx="3479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55656" name="Picture 9">
            <a:extLst>
              <a:ext uri="{FF2B5EF4-FFF2-40B4-BE49-F238E27FC236}">
                <a16:creationId xmlns:a16="http://schemas.microsoft.com/office/drawing/2014/main" id="{D82FDB64-F92C-3E66-FA15-9CACE2EEE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763" y="2946400"/>
            <a:ext cx="40068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Date Placeholder 3">
            <a:extLst>
              <a:ext uri="{FF2B5EF4-FFF2-40B4-BE49-F238E27FC236}">
                <a16:creationId xmlns:a16="http://schemas.microsoft.com/office/drawing/2014/main" id="{789CFED5-88FD-A7BB-57B2-D3D80A715C0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E80861E-10E6-490E-A436-654BBB0AACB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1A7AE683-5931-6FF7-D575-C81D1E16724F}"/>
              </a:ext>
            </a:extLst>
          </p:cNvPr>
          <p:cNvSpPr>
            <a:spLocks noGrp="1"/>
          </p:cNvSpPr>
          <p:nvPr>
            <p:ph type="ftr" sz="quarter" idx="11"/>
          </p:nvPr>
        </p:nvSpPr>
        <p:spPr/>
        <p:txBody>
          <a:bodyPr/>
          <a:lstStyle/>
          <a:p>
            <a:pPr>
              <a:defRPr/>
            </a:pPr>
            <a:r>
              <a:rPr lang="id-ID"/>
              <a:t>Pemrograman Berbasis Objek</a:t>
            </a:r>
          </a:p>
        </p:txBody>
      </p:sp>
      <p:sp>
        <p:nvSpPr>
          <p:cNvPr id="156676" name="Slide Number Placeholder 5">
            <a:extLst>
              <a:ext uri="{FF2B5EF4-FFF2-40B4-BE49-F238E27FC236}">
                <a16:creationId xmlns:a16="http://schemas.microsoft.com/office/drawing/2014/main" id="{5B04CB88-A760-6446-D136-7AAFA71AB75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98E0B05-3C68-4434-B600-1732DA6EC64E}" type="slidenum">
              <a:rPr lang="id-ID" altLang="en-US" sz="3600" smtClean="0">
                <a:solidFill>
                  <a:srgbClr val="FFFFFF"/>
                </a:solidFill>
              </a:rPr>
              <a:pPr>
                <a:spcBef>
                  <a:spcPct val="0"/>
                </a:spcBef>
                <a:buFontTx/>
                <a:buNone/>
              </a:pPr>
              <a:t>182</a:t>
            </a:fld>
            <a:endParaRPr lang="id-ID" altLang="en-US" sz="3600">
              <a:solidFill>
                <a:srgbClr val="FFFFFF"/>
              </a:solidFill>
            </a:endParaRPr>
          </a:p>
        </p:txBody>
      </p:sp>
      <p:sp>
        <p:nvSpPr>
          <p:cNvPr id="156677" name="Content Placeholder 2">
            <a:extLst>
              <a:ext uri="{FF2B5EF4-FFF2-40B4-BE49-F238E27FC236}">
                <a16:creationId xmlns:a16="http://schemas.microsoft.com/office/drawing/2014/main" id="{163BF18C-2D3F-422D-19EA-FD0D29DD0FA6}"/>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a:p>
          <a:p>
            <a:pPr marL="0" indent="0" eaLnBrk="1" hangingPunct="1">
              <a:buFont typeface="Arial" panose="020B0604020202020204" pitchFamily="34" charset="0"/>
              <a:buNone/>
            </a:pPr>
            <a:r>
              <a:rPr lang="id-ID" altLang="en-US" sz="6000"/>
              <a:t> 				02</a:t>
            </a:r>
          </a:p>
          <a:p>
            <a:pPr marL="0" indent="0" eaLnBrk="1" hangingPunct="1">
              <a:buFont typeface="Arial" panose="020B0604020202020204" pitchFamily="34" charset="0"/>
              <a:buNone/>
            </a:pPr>
            <a:r>
              <a:rPr lang="id-ID" altLang="en-US" sz="6000"/>
              <a:t>			  Button</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Date Placeholder 3">
            <a:extLst>
              <a:ext uri="{FF2B5EF4-FFF2-40B4-BE49-F238E27FC236}">
                <a16:creationId xmlns:a16="http://schemas.microsoft.com/office/drawing/2014/main" id="{F7B75E19-E413-C987-C665-68F8D08C4A5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DA4022E-CA06-4330-AA53-B6A3F1509961}"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C329BF21-16BD-02EC-198A-B1E9FDC6A33F}"/>
              </a:ext>
            </a:extLst>
          </p:cNvPr>
          <p:cNvSpPr>
            <a:spLocks noGrp="1"/>
          </p:cNvSpPr>
          <p:nvPr>
            <p:ph type="ftr" sz="quarter" idx="11"/>
          </p:nvPr>
        </p:nvSpPr>
        <p:spPr/>
        <p:txBody>
          <a:bodyPr/>
          <a:lstStyle/>
          <a:p>
            <a:pPr>
              <a:defRPr/>
            </a:pPr>
            <a:r>
              <a:rPr lang="id-ID"/>
              <a:t>Pemrograman Berbasis Objek</a:t>
            </a:r>
          </a:p>
        </p:txBody>
      </p:sp>
      <p:sp>
        <p:nvSpPr>
          <p:cNvPr id="157700" name="Slide Number Placeholder 5">
            <a:extLst>
              <a:ext uri="{FF2B5EF4-FFF2-40B4-BE49-F238E27FC236}">
                <a16:creationId xmlns:a16="http://schemas.microsoft.com/office/drawing/2014/main" id="{B5CCE745-FBD0-E8A9-EAB1-CADD14AC077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6826CBC-9CCE-48E2-A2B3-9B5A32F09E2C}" type="slidenum">
              <a:rPr lang="id-ID" altLang="en-US" sz="3600" smtClean="0">
                <a:solidFill>
                  <a:srgbClr val="FFFFFF"/>
                </a:solidFill>
              </a:rPr>
              <a:pPr>
                <a:spcBef>
                  <a:spcPct val="0"/>
                </a:spcBef>
                <a:buFontTx/>
                <a:buNone/>
              </a:pPr>
              <a:t>183</a:t>
            </a:fld>
            <a:endParaRPr lang="id-ID" altLang="en-US" sz="3600">
              <a:solidFill>
                <a:srgbClr val="FFFFFF"/>
              </a:solidFill>
            </a:endParaRPr>
          </a:p>
        </p:txBody>
      </p:sp>
      <p:sp>
        <p:nvSpPr>
          <p:cNvPr id="157701" name="Title 1">
            <a:extLst>
              <a:ext uri="{FF2B5EF4-FFF2-40B4-BE49-F238E27FC236}">
                <a16:creationId xmlns:a16="http://schemas.microsoft.com/office/drawing/2014/main" id="{BE345FFE-5DF6-54FF-3216-98CC2D77E632}"/>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Button</a:t>
            </a:r>
            <a:endParaRPr lang="en-US" altLang="en-US">
              <a:solidFill>
                <a:srgbClr val="000000"/>
              </a:solidFill>
            </a:endParaRPr>
          </a:p>
        </p:txBody>
      </p:sp>
      <p:sp>
        <p:nvSpPr>
          <p:cNvPr id="157702" name="Content Placeholder 2">
            <a:extLst>
              <a:ext uri="{FF2B5EF4-FFF2-40B4-BE49-F238E27FC236}">
                <a16:creationId xmlns:a16="http://schemas.microsoft.com/office/drawing/2014/main" id="{D47E0D78-3A10-46D5-CE56-428FCD896915}"/>
              </a:ext>
            </a:extLst>
          </p:cNvPr>
          <p:cNvSpPr>
            <a:spLocks noGrp="1" noChangeArrowheads="1"/>
          </p:cNvSpPr>
          <p:nvPr>
            <p:ph idx="1"/>
          </p:nvPr>
        </p:nvSpPr>
        <p:spPr>
          <a:xfrm>
            <a:off x="184150" y="1452563"/>
            <a:ext cx="8815388" cy="4724400"/>
          </a:xfrm>
        </p:spPr>
        <p:txBody>
          <a:bodyPr/>
          <a:lstStyle/>
          <a:p>
            <a:pPr marL="342900" indent="-203200" eaLnBrk="1" hangingPunct="1">
              <a:spcBef>
                <a:spcPct val="0"/>
              </a:spcBef>
              <a:buClr>
                <a:srgbClr val="A5A5A5"/>
              </a:buClr>
              <a:buSzPts val="1400"/>
              <a:buFont typeface="Arial" panose="020B0604020202020204" pitchFamily="34" charset="0"/>
              <a:buChar char="●"/>
            </a:pPr>
            <a:r>
              <a:rPr lang="en-US" altLang="en-US"/>
              <a:t>Button adalah komponen android yang digunakan untuk membuat tombol.</a:t>
            </a:r>
          </a:p>
          <a:p>
            <a:pPr marL="342900" indent="-203200" eaLnBrk="1" hangingPunct="1">
              <a:spcBef>
                <a:spcPct val="0"/>
              </a:spcBef>
              <a:buClr>
                <a:srgbClr val="A5A5A5"/>
              </a:buClr>
              <a:buSzPts val="1400"/>
              <a:buFont typeface="Arial" panose="020B0604020202020204" pitchFamily="34" charset="0"/>
              <a:buChar char="●"/>
            </a:pPr>
            <a:r>
              <a:rPr lang="en-US" altLang="en-US"/>
              <a:t>Fungsi utama dari tombol adalah di tekan / klik oleh pengguna.</a:t>
            </a:r>
          </a:p>
          <a:p>
            <a:pPr marL="342900" indent="-203200" eaLnBrk="1" hangingPunct="1">
              <a:buFont typeface="Arial" panose="020B0604020202020204" pitchFamily="34" charset="0"/>
              <a:buNone/>
            </a:pPr>
            <a:endParaRPr lang="en-US" altLang="en-US"/>
          </a:p>
        </p:txBody>
      </p:sp>
      <p:pic>
        <p:nvPicPr>
          <p:cNvPr id="157703" name="Google Shape;5232;p38">
            <a:extLst>
              <a:ext uri="{FF2B5EF4-FFF2-40B4-BE49-F238E27FC236}">
                <a16:creationId xmlns:a16="http://schemas.microsoft.com/office/drawing/2014/main" id="{96BC4E2D-F5DC-184B-24CD-9F0241A9A1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300" y="2292350"/>
            <a:ext cx="3433763"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0533" name="Google Shape;5233;p38">
            <a:extLst>
              <a:ext uri="{FF2B5EF4-FFF2-40B4-BE49-F238E27FC236}">
                <a16:creationId xmlns:a16="http://schemas.microsoft.com/office/drawing/2014/main" id="{3B2C8295-0804-E2C1-D2D3-909A9DB40A94}"/>
              </a:ext>
            </a:extLst>
          </p:cNvPr>
          <p:cNvPicPr>
            <a:picLocks noChangeAspect="1" noChangeArrowheads="1"/>
          </p:cNvPicPr>
          <p:nvPr/>
        </p:nvPicPr>
        <p:blipFill>
          <a:blip r:embed="rId3"/>
          <a:srcRect/>
          <a:stretch>
            <a:fillRect/>
          </a:stretch>
        </p:blipFill>
        <p:spPr bwMode="auto">
          <a:xfrm>
            <a:off x="4421188" y="2508250"/>
            <a:ext cx="3186112" cy="2990850"/>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Date Placeholder 3">
            <a:extLst>
              <a:ext uri="{FF2B5EF4-FFF2-40B4-BE49-F238E27FC236}">
                <a16:creationId xmlns:a16="http://schemas.microsoft.com/office/drawing/2014/main" id="{2A3F7D17-6A63-DACF-2CFA-E3EB2ECED56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A936301-DF68-4A77-BF66-6FE108BAC682}"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74704CED-B111-A1B3-4044-B8089C71C491}"/>
              </a:ext>
            </a:extLst>
          </p:cNvPr>
          <p:cNvSpPr>
            <a:spLocks noGrp="1"/>
          </p:cNvSpPr>
          <p:nvPr>
            <p:ph type="ftr" sz="quarter" idx="11"/>
          </p:nvPr>
        </p:nvSpPr>
        <p:spPr/>
        <p:txBody>
          <a:bodyPr/>
          <a:lstStyle/>
          <a:p>
            <a:pPr>
              <a:defRPr/>
            </a:pPr>
            <a:r>
              <a:rPr lang="id-ID"/>
              <a:t>Pemrograman Berbasis Objek</a:t>
            </a:r>
          </a:p>
        </p:txBody>
      </p:sp>
      <p:sp>
        <p:nvSpPr>
          <p:cNvPr id="158724" name="Slide Number Placeholder 5">
            <a:extLst>
              <a:ext uri="{FF2B5EF4-FFF2-40B4-BE49-F238E27FC236}">
                <a16:creationId xmlns:a16="http://schemas.microsoft.com/office/drawing/2014/main" id="{7A638261-AD71-F71F-42C9-9664D09B556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0656088-821A-484A-9270-5B44D58F7D6D}" type="slidenum">
              <a:rPr lang="id-ID" altLang="en-US" sz="3600" smtClean="0">
                <a:solidFill>
                  <a:srgbClr val="FFFFFF"/>
                </a:solidFill>
              </a:rPr>
              <a:pPr>
                <a:spcBef>
                  <a:spcPct val="0"/>
                </a:spcBef>
                <a:buFontTx/>
                <a:buNone/>
              </a:pPr>
              <a:t>184</a:t>
            </a:fld>
            <a:endParaRPr lang="id-ID" altLang="en-US" sz="3600">
              <a:solidFill>
                <a:srgbClr val="FFFFFF"/>
              </a:solidFill>
            </a:endParaRPr>
          </a:p>
        </p:txBody>
      </p:sp>
      <p:sp>
        <p:nvSpPr>
          <p:cNvPr id="158725" name="Title 1">
            <a:extLst>
              <a:ext uri="{FF2B5EF4-FFF2-40B4-BE49-F238E27FC236}">
                <a16:creationId xmlns:a16="http://schemas.microsoft.com/office/drawing/2014/main" id="{9810D899-32A7-08FF-DB76-88DCBD1C5B41}"/>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Button Click Event Listener</a:t>
            </a:r>
            <a:endParaRPr lang="en-US" altLang="en-US">
              <a:solidFill>
                <a:srgbClr val="000000"/>
              </a:solidFill>
            </a:endParaRPr>
          </a:p>
        </p:txBody>
      </p:sp>
      <p:pic>
        <p:nvPicPr>
          <p:cNvPr id="158726" name="Google Shape;5249;p39">
            <a:extLst>
              <a:ext uri="{FF2B5EF4-FFF2-40B4-BE49-F238E27FC236}">
                <a16:creationId xmlns:a16="http://schemas.microsoft.com/office/drawing/2014/main" id="{DEFD01B5-C19F-19C3-CA90-BBC11523F9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9563" y="1452563"/>
            <a:ext cx="8566150" cy="4724400"/>
          </a:xfrm>
          <a:extLst>
            <a:ext uri="{91240B29-F687-4F45-9708-019B960494DF}">
              <a14:hiddenLine xmlns:a14="http://schemas.microsoft.com/office/drawing/2010/main" w="9525" algn="ctr">
                <a:solidFill>
                  <a:srgbClr val="000000"/>
                </a:solidFill>
                <a:miter lim="1000000"/>
                <a:headEnd/>
                <a:tailEnd/>
              </a14:hiddenLine>
            </a:ext>
          </a:ex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Date Placeholder 3">
            <a:extLst>
              <a:ext uri="{FF2B5EF4-FFF2-40B4-BE49-F238E27FC236}">
                <a16:creationId xmlns:a16="http://schemas.microsoft.com/office/drawing/2014/main" id="{24FB2ACF-4FDE-981E-2378-6D560575649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791471B-02C1-4DA9-894C-50CF7FC2677C}"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F0379CD9-D6F2-8535-0920-4DBDFA07D094}"/>
              </a:ext>
            </a:extLst>
          </p:cNvPr>
          <p:cNvSpPr>
            <a:spLocks noGrp="1"/>
          </p:cNvSpPr>
          <p:nvPr>
            <p:ph type="ftr" sz="quarter" idx="11"/>
          </p:nvPr>
        </p:nvSpPr>
        <p:spPr/>
        <p:txBody>
          <a:bodyPr/>
          <a:lstStyle/>
          <a:p>
            <a:pPr>
              <a:defRPr/>
            </a:pPr>
            <a:r>
              <a:rPr lang="id-ID"/>
              <a:t>Pemrograman Berbasis Objek</a:t>
            </a:r>
          </a:p>
        </p:txBody>
      </p:sp>
      <p:sp>
        <p:nvSpPr>
          <p:cNvPr id="159748" name="Slide Number Placeholder 5">
            <a:extLst>
              <a:ext uri="{FF2B5EF4-FFF2-40B4-BE49-F238E27FC236}">
                <a16:creationId xmlns:a16="http://schemas.microsoft.com/office/drawing/2014/main" id="{732734EF-3C44-B16D-010B-AE3AEF12DE5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C538855-2660-4458-A3B8-788104FF63EA}" type="slidenum">
              <a:rPr lang="id-ID" altLang="en-US" sz="3600" smtClean="0">
                <a:solidFill>
                  <a:srgbClr val="FFFFFF"/>
                </a:solidFill>
              </a:rPr>
              <a:pPr>
                <a:spcBef>
                  <a:spcPct val="0"/>
                </a:spcBef>
                <a:buFontTx/>
                <a:buNone/>
              </a:pPr>
              <a:t>185</a:t>
            </a:fld>
            <a:endParaRPr lang="id-ID" altLang="en-US" sz="3600">
              <a:solidFill>
                <a:srgbClr val="FFFFFF"/>
              </a:solidFill>
            </a:endParaRPr>
          </a:p>
        </p:txBody>
      </p:sp>
      <p:sp>
        <p:nvSpPr>
          <p:cNvPr id="159749" name="Content Placeholder 2">
            <a:extLst>
              <a:ext uri="{FF2B5EF4-FFF2-40B4-BE49-F238E27FC236}">
                <a16:creationId xmlns:a16="http://schemas.microsoft.com/office/drawing/2014/main" id="{08E80753-C183-68DE-91ED-518933F35797}"/>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r>
              <a:rPr lang="id-ID" altLang="en-US" sz="6000"/>
              <a:t>			</a:t>
            </a:r>
          </a:p>
          <a:p>
            <a:pPr marL="0" indent="0" eaLnBrk="1" hangingPunct="1">
              <a:buFont typeface="Arial" panose="020B0604020202020204" pitchFamily="34" charset="0"/>
              <a:buNone/>
            </a:pPr>
            <a:r>
              <a:rPr lang="id-ID" altLang="en-US" sz="6000"/>
              <a:t>				03</a:t>
            </a:r>
          </a:p>
          <a:p>
            <a:pPr marL="0" indent="0" eaLnBrk="1" hangingPunct="1">
              <a:buFont typeface="Arial" panose="020B0604020202020204" pitchFamily="34" charset="0"/>
              <a:buNone/>
            </a:pPr>
            <a:r>
              <a:rPr lang="id-ID" altLang="en-US" sz="6000"/>
              <a:t>     		  ImageView</a:t>
            </a:r>
            <a:endParaRPr lang="en-US" altLang="en-US" sz="60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Date Placeholder 3">
            <a:extLst>
              <a:ext uri="{FF2B5EF4-FFF2-40B4-BE49-F238E27FC236}">
                <a16:creationId xmlns:a16="http://schemas.microsoft.com/office/drawing/2014/main" id="{CE47B30E-C6C4-FD01-39D6-8176E9DE913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1C0E428-30BE-4075-AF47-A343BAF6A74C}"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AF3E4029-1132-C966-09E4-7BE0221DAFC4}"/>
              </a:ext>
            </a:extLst>
          </p:cNvPr>
          <p:cNvSpPr>
            <a:spLocks noGrp="1"/>
          </p:cNvSpPr>
          <p:nvPr>
            <p:ph type="ftr" sz="quarter" idx="11"/>
          </p:nvPr>
        </p:nvSpPr>
        <p:spPr/>
        <p:txBody>
          <a:bodyPr/>
          <a:lstStyle/>
          <a:p>
            <a:pPr>
              <a:defRPr/>
            </a:pPr>
            <a:r>
              <a:rPr lang="id-ID"/>
              <a:t>Pemrograman Berbasis Objek</a:t>
            </a:r>
          </a:p>
        </p:txBody>
      </p:sp>
      <p:sp>
        <p:nvSpPr>
          <p:cNvPr id="160772" name="Slide Number Placeholder 5">
            <a:extLst>
              <a:ext uri="{FF2B5EF4-FFF2-40B4-BE49-F238E27FC236}">
                <a16:creationId xmlns:a16="http://schemas.microsoft.com/office/drawing/2014/main" id="{4985F705-A080-A7B3-B5B0-16855257ED23}"/>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D47709D-4547-4800-B59D-849E93DAA9E3}" type="slidenum">
              <a:rPr lang="id-ID" altLang="en-US" sz="3600" smtClean="0">
                <a:solidFill>
                  <a:srgbClr val="FFFFFF"/>
                </a:solidFill>
              </a:rPr>
              <a:pPr>
                <a:spcBef>
                  <a:spcPct val="0"/>
                </a:spcBef>
                <a:buFontTx/>
                <a:buNone/>
              </a:pPr>
              <a:t>186</a:t>
            </a:fld>
            <a:endParaRPr lang="id-ID" altLang="en-US" sz="3600">
              <a:solidFill>
                <a:srgbClr val="FFFFFF"/>
              </a:solidFill>
            </a:endParaRPr>
          </a:p>
        </p:txBody>
      </p:sp>
      <p:sp>
        <p:nvSpPr>
          <p:cNvPr id="160773" name="Title 1">
            <a:extLst>
              <a:ext uri="{FF2B5EF4-FFF2-40B4-BE49-F238E27FC236}">
                <a16:creationId xmlns:a16="http://schemas.microsoft.com/office/drawing/2014/main" id="{BEFFDEAF-C57A-6A6C-8321-E50401798F20}"/>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Image View</a:t>
            </a:r>
            <a:endParaRPr lang="en-US" altLang="en-US">
              <a:solidFill>
                <a:srgbClr val="000000"/>
              </a:solidFill>
            </a:endParaRPr>
          </a:p>
        </p:txBody>
      </p:sp>
      <p:sp>
        <p:nvSpPr>
          <p:cNvPr id="160774" name="Content Placeholder 2">
            <a:extLst>
              <a:ext uri="{FF2B5EF4-FFF2-40B4-BE49-F238E27FC236}">
                <a16:creationId xmlns:a16="http://schemas.microsoft.com/office/drawing/2014/main" id="{C50978D0-A92D-71A2-FD24-5DF80DD6CA05}"/>
              </a:ext>
            </a:extLst>
          </p:cNvPr>
          <p:cNvSpPr>
            <a:spLocks noGrp="1" noChangeArrowheads="1"/>
          </p:cNvSpPr>
          <p:nvPr>
            <p:ph idx="1"/>
          </p:nvPr>
        </p:nvSpPr>
        <p:spPr>
          <a:xfrm>
            <a:off x="184150" y="1452563"/>
            <a:ext cx="8815388" cy="4724400"/>
          </a:xfrm>
        </p:spPr>
        <p:txBody>
          <a:bodyPr/>
          <a:lstStyle/>
          <a:p>
            <a:pPr marL="342900" indent="-203200" eaLnBrk="1" hangingPunct="1">
              <a:spcBef>
                <a:spcPct val="0"/>
              </a:spcBef>
              <a:buClr>
                <a:srgbClr val="A5A5A5"/>
              </a:buClr>
              <a:buSzPts val="1400"/>
              <a:buFont typeface="Arial" panose="020B0604020202020204" pitchFamily="34" charset="0"/>
              <a:buChar char="●"/>
            </a:pPr>
            <a:r>
              <a:rPr lang="en-US" altLang="en-US" sz="2400"/>
              <a:t>EditText adalah komponen android yang digunakan menampilkan gambar.</a:t>
            </a:r>
          </a:p>
          <a:p>
            <a:pPr marL="342900" indent="-203200" eaLnBrk="1" hangingPunct="1">
              <a:spcBef>
                <a:spcPct val="0"/>
              </a:spcBef>
              <a:buClr>
                <a:srgbClr val="A5A5A5"/>
              </a:buClr>
              <a:buSzPts val="1400"/>
              <a:buFont typeface="Arial" panose="020B0604020202020204" pitchFamily="34" charset="0"/>
              <a:buChar char="●"/>
            </a:pPr>
            <a:r>
              <a:rPr lang="en-US" altLang="en-US" sz="2400"/>
              <a:t>Gambar harus diletakkan di folder </a:t>
            </a:r>
            <a:r>
              <a:rPr lang="en-US" altLang="en-US" sz="2400" b="1"/>
              <a:t>drawable</a:t>
            </a:r>
            <a:r>
              <a:rPr lang="en-US" altLang="en-US" sz="2400"/>
              <a:t> dan dipanggil pada atribut </a:t>
            </a:r>
            <a:r>
              <a:rPr lang="en-US" altLang="en-US" sz="2400" b="1"/>
              <a:t>android:src</a:t>
            </a:r>
            <a:r>
              <a:rPr lang="en-US" altLang="en-US" sz="2400"/>
              <a:t>.</a:t>
            </a:r>
          </a:p>
          <a:p>
            <a:pPr marL="342900" indent="-203200" eaLnBrk="1" hangingPunct="1">
              <a:buFont typeface="Arial" panose="020B0604020202020204" pitchFamily="34" charset="0"/>
              <a:buNone/>
            </a:pPr>
            <a:endParaRPr lang="en-US" altLang="en-US"/>
          </a:p>
        </p:txBody>
      </p:sp>
      <p:pic>
        <p:nvPicPr>
          <p:cNvPr id="160775" name="Google Shape;5300;p41">
            <a:extLst>
              <a:ext uri="{FF2B5EF4-FFF2-40B4-BE49-F238E27FC236}">
                <a16:creationId xmlns:a16="http://schemas.microsoft.com/office/drawing/2014/main" id="{5FE13269-3BA9-6DDE-E614-2E892E1B1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 y="2892425"/>
            <a:ext cx="369887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3605" name="Google Shape;5301;p41">
            <a:extLst>
              <a:ext uri="{FF2B5EF4-FFF2-40B4-BE49-F238E27FC236}">
                <a16:creationId xmlns:a16="http://schemas.microsoft.com/office/drawing/2014/main" id="{B086FDAB-26E1-0AAD-BDF9-379BA0408D8E}"/>
              </a:ext>
            </a:extLst>
          </p:cNvPr>
          <p:cNvPicPr>
            <a:picLocks noChangeAspect="1" noChangeArrowheads="1"/>
          </p:cNvPicPr>
          <p:nvPr/>
        </p:nvPicPr>
        <p:blipFill>
          <a:blip r:embed="rId3"/>
          <a:srcRect/>
          <a:stretch>
            <a:fillRect/>
          </a:stretch>
        </p:blipFill>
        <p:spPr bwMode="auto">
          <a:xfrm>
            <a:off x="4498975" y="3303588"/>
            <a:ext cx="2332038" cy="2252662"/>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Date Placeholder 3">
            <a:extLst>
              <a:ext uri="{FF2B5EF4-FFF2-40B4-BE49-F238E27FC236}">
                <a16:creationId xmlns:a16="http://schemas.microsoft.com/office/drawing/2014/main" id="{DD804B38-2B50-8ADC-CBF0-0505EB88336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DF232F6-8471-4E29-8438-F2AC9797817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7CD6A094-78ED-A6BC-F2E5-1D608316EA1F}"/>
              </a:ext>
            </a:extLst>
          </p:cNvPr>
          <p:cNvSpPr>
            <a:spLocks noGrp="1"/>
          </p:cNvSpPr>
          <p:nvPr>
            <p:ph type="ftr" sz="quarter" idx="11"/>
          </p:nvPr>
        </p:nvSpPr>
        <p:spPr/>
        <p:txBody>
          <a:bodyPr/>
          <a:lstStyle/>
          <a:p>
            <a:pPr>
              <a:defRPr/>
            </a:pPr>
            <a:r>
              <a:rPr lang="id-ID"/>
              <a:t>Pemrograman Berbasis Objek</a:t>
            </a:r>
          </a:p>
        </p:txBody>
      </p:sp>
      <p:sp>
        <p:nvSpPr>
          <p:cNvPr id="161796" name="Slide Number Placeholder 5">
            <a:extLst>
              <a:ext uri="{FF2B5EF4-FFF2-40B4-BE49-F238E27FC236}">
                <a16:creationId xmlns:a16="http://schemas.microsoft.com/office/drawing/2014/main" id="{EF7C8A73-C34D-6E74-FA0B-790992C1851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D860E2E-781A-4EB9-B396-8D04F582E005}" type="slidenum">
              <a:rPr lang="id-ID" altLang="en-US" sz="3600" smtClean="0">
                <a:solidFill>
                  <a:srgbClr val="FFFFFF"/>
                </a:solidFill>
              </a:rPr>
              <a:pPr>
                <a:spcBef>
                  <a:spcPct val="0"/>
                </a:spcBef>
                <a:buFontTx/>
                <a:buNone/>
              </a:pPr>
              <a:t>187</a:t>
            </a:fld>
            <a:endParaRPr lang="id-ID" altLang="en-US" sz="3600">
              <a:solidFill>
                <a:srgbClr val="FFFFFF"/>
              </a:solidFill>
            </a:endParaRPr>
          </a:p>
        </p:txBody>
      </p:sp>
      <p:sp>
        <p:nvSpPr>
          <p:cNvPr id="161797" name="Content Placeholder 2">
            <a:extLst>
              <a:ext uri="{FF2B5EF4-FFF2-40B4-BE49-F238E27FC236}">
                <a16:creationId xmlns:a16="http://schemas.microsoft.com/office/drawing/2014/main" id="{E9EEDB9B-6818-B10D-66B5-4F71F0715914}"/>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a:p>
          <a:p>
            <a:pPr marL="0" indent="0" eaLnBrk="1" hangingPunct="1">
              <a:buFont typeface="Arial" panose="020B0604020202020204" pitchFamily="34" charset="0"/>
              <a:buNone/>
            </a:pPr>
            <a:r>
              <a:rPr lang="id-ID" altLang="en-US" sz="6000"/>
              <a:t>				04</a:t>
            </a:r>
          </a:p>
          <a:p>
            <a:pPr marL="0" indent="0" eaLnBrk="1" hangingPunct="1">
              <a:buFont typeface="Arial" panose="020B0604020202020204" pitchFamily="34" charset="0"/>
              <a:buNone/>
            </a:pPr>
            <a:r>
              <a:rPr lang="id-ID" altLang="en-US" sz="6000"/>
              <a:t>  			EditText</a:t>
            </a:r>
            <a:endParaRPr lang="en-US" altLang="en-US" sz="60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Date Placeholder 3">
            <a:extLst>
              <a:ext uri="{FF2B5EF4-FFF2-40B4-BE49-F238E27FC236}">
                <a16:creationId xmlns:a16="http://schemas.microsoft.com/office/drawing/2014/main" id="{048C32A0-C4E7-BFC0-D92C-3DFFBE95C44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78A7082-5E5B-420B-B381-F59036728BC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F7D1E10A-5000-E2AC-7DB4-0762610B9A31}"/>
              </a:ext>
            </a:extLst>
          </p:cNvPr>
          <p:cNvSpPr>
            <a:spLocks noGrp="1"/>
          </p:cNvSpPr>
          <p:nvPr>
            <p:ph type="ftr" sz="quarter" idx="11"/>
          </p:nvPr>
        </p:nvSpPr>
        <p:spPr/>
        <p:txBody>
          <a:bodyPr/>
          <a:lstStyle/>
          <a:p>
            <a:pPr>
              <a:defRPr/>
            </a:pPr>
            <a:r>
              <a:rPr lang="id-ID"/>
              <a:t>Pemrograman Berbasis Objek</a:t>
            </a:r>
          </a:p>
        </p:txBody>
      </p:sp>
      <p:sp>
        <p:nvSpPr>
          <p:cNvPr id="162820" name="Slide Number Placeholder 5">
            <a:extLst>
              <a:ext uri="{FF2B5EF4-FFF2-40B4-BE49-F238E27FC236}">
                <a16:creationId xmlns:a16="http://schemas.microsoft.com/office/drawing/2014/main" id="{74A319DA-41F6-2F96-3585-CB3341EF888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528B680-6A6E-468B-9EDC-C0848AABD9F0}" type="slidenum">
              <a:rPr lang="id-ID" altLang="en-US" sz="3600" smtClean="0">
                <a:solidFill>
                  <a:srgbClr val="FFFFFF"/>
                </a:solidFill>
              </a:rPr>
              <a:pPr>
                <a:spcBef>
                  <a:spcPct val="0"/>
                </a:spcBef>
                <a:buFontTx/>
                <a:buNone/>
              </a:pPr>
              <a:t>188</a:t>
            </a:fld>
            <a:endParaRPr lang="id-ID" altLang="en-US" sz="3600">
              <a:solidFill>
                <a:srgbClr val="FFFFFF"/>
              </a:solidFill>
            </a:endParaRPr>
          </a:p>
        </p:txBody>
      </p:sp>
      <p:sp>
        <p:nvSpPr>
          <p:cNvPr id="162821" name="Title 1">
            <a:extLst>
              <a:ext uri="{FF2B5EF4-FFF2-40B4-BE49-F238E27FC236}">
                <a16:creationId xmlns:a16="http://schemas.microsoft.com/office/drawing/2014/main" id="{6128E5FB-4EEE-903D-F6A2-0EC9BF880BCD}"/>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EditText</a:t>
            </a:r>
            <a:endParaRPr lang="en-US" altLang="en-US">
              <a:solidFill>
                <a:srgbClr val="000000"/>
              </a:solidFill>
            </a:endParaRPr>
          </a:p>
        </p:txBody>
      </p:sp>
      <p:sp>
        <p:nvSpPr>
          <p:cNvPr id="162822" name="Content Placeholder 2">
            <a:extLst>
              <a:ext uri="{FF2B5EF4-FFF2-40B4-BE49-F238E27FC236}">
                <a16:creationId xmlns:a16="http://schemas.microsoft.com/office/drawing/2014/main" id="{991DCB40-1228-0ECA-0D20-CC7193B84F8C}"/>
              </a:ext>
            </a:extLst>
          </p:cNvPr>
          <p:cNvSpPr>
            <a:spLocks noGrp="1" noChangeArrowheads="1"/>
          </p:cNvSpPr>
          <p:nvPr>
            <p:ph idx="1"/>
          </p:nvPr>
        </p:nvSpPr>
        <p:spPr>
          <a:xfrm>
            <a:off x="184150" y="1452563"/>
            <a:ext cx="8815388" cy="4724400"/>
          </a:xfrm>
        </p:spPr>
        <p:txBody>
          <a:bodyPr/>
          <a:lstStyle/>
          <a:p>
            <a:pPr marL="342900" indent="-203200" eaLnBrk="1" hangingPunct="1">
              <a:spcBef>
                <a:spcPct val="0"/>
              </a:spcBef>
              <a:buClr>
                <a:srgbClr val="A5A5A5"/>
              </a:buClr>
              <a:buSzPts val="1400"/>
              <a:buFont typeface="Arial" panose="020B0604020202020204" pitchFamily="34" charset="0"/>
              <a:buChar char="●"/>
            </a:pPr>
            <a:r>
              <a:rPr lang="en-US" altLang="en-US" sz="2400"/>
              <a:t>EditText adalah komponen android yang digunakan untuk menampung teks inputan.</a:t>
            </a:r>
          </a:p>
          <a:p>
            <a:pPr marL="342900" indent="-203200" eaLnBrk="1" hangingPunct="1">
              <a:spcBef>
                <a:spcPct val="0"/>
              </a:spcBef>
              <a:buClr>
                <a:srgbClr val="A5A5A5"/>
              </a:buClr>
              <a:buSzPts val="1400"/>
              <a:buFont typeface="Arial" panose="020B0604020202020204" pitchFamily="34" charset="0"/>
              <a:buChar char="●"/>
            </a:pPr>
            <a:r>
              <a:rPr lang="en-US" altLang="en-US" sz="2400"/>
              <a:t>Mempunyai beberapa tipe inputan yang dapat diisikan pada atribut </a:t>
            </a:r>
            <a:r>
              <a:rPr lang="en-US" altLang="en-US" sz="2400" b="1"/>
              <a:t>android:inputType</a:t>
            </a:r>
            <a:r>
              <a:rPr lang="en-US" altLang="en-US" sz="2400"/>
              <a:t>.</a:t>
            </a:r>
            <a:endParaRPr lang="id-ID" altLang="en-US" sz="2400"/>
          </a:p>
          <a:p>
            <a:pPr marL="342900" indent="-203200" eaLnBrk="1" hangingPunct="1">
              <a:spcBef>
                <a:spcPct val="0"/>
              </a:spcBef>
              <a:buClr>
                <a:srgbClr val="A5A5A5"/>
              </a:buClr>
              <a:buSzPts val="1400"/>
              <a:buFont typeface="Arial" panose="020B0604020202020204" pitchFamily="34" charset="0"/>
              <a:buChar char="●"/>
            </a:pPr>
            <a:endParaRPr lang="en-US" altLang="en-US" sz="2400"/>
          </a:p>
        </p:txBody>
      </p:sp>
      <p:pic>
        <p:nvPicPr>
          <p:cNvPr id="162823" name="Google Shape;5352;p43">
            <a:extLst>
              <a:ext uri="{FF2B5EF4-FFF2-40B4-BE49-F238E27FC236}">
                <a16:creationId xmlns:a16="http://schemas.microsoft.com/office/drawing/2014/main" id="{AFD1FD41-79E5-4B93-F84E-32A73C63D1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975" y="3271838"/>
            <a:ext cx="3713163"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5653" name="Google Shape;5353;p43">
            <a:extLst>
              <a:ext uri="{FF2B5EF4-FFF2-40B4-BE49-F238E27FC236}">
                <a16:creationId xmlns:a16="http://schemas.microsoft.com/office/drawing/2014/main" id="{079E0C57-C61B-BFB1-A3FD-F2370B6D145F}"/>
              </a:ext>
            </a:extLst>
          </p:cNvPr>
          <p:cNvPicPr>
            <a:picLocks noChangeAspect="1" noChangeArrowheads="1"/>
          </p:cNvPicPr>
          <p:nvPr/>
        </p:nvPicPr>
        <p:blipFill>
          <a:blip r:embed="rId3"/>
          <a:srcRect/>
          <a:stretch>
            <a:fillRect/>
          </a:stretch>
        </p:blipFill>
        <p:spPr bwMode="auto">
          <a:xfrm>
            <a:off x="4524375" y="3429000"/>
            <a:ext cx="2332038" cy="2252663"/>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Date Placeholder 3">
            <a:extLst>
              <a:ext uri="{FF2B5EF4-FFF2-40B4-BE49-F238E27FC236}">
                <a16:creationId xmlns:a16="http://schemas.microsoft.com/office/drawing/2014/main" id="{56153688-229C-7925-0521-9B68856AC0D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AAF77D5-EC10-48CF-83AB-24B77BDB5CCF}"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40D2930D-698F-FE82-E3E1-01470B344D69}"/>
              </a:ext>
            </a:extLst>
          </p:cNvPr>
          <p:cNvSpPr>
            <a:spLocks noGrp="1"/>
          </p:cNvSpPr>
          <p:nvPr>
            <p:ph type="ftr" sz="quarter" idx="11"/>
          </p:nvPr>
        </p:nvSpPr>
        <p:spPr/>
        <p:txBody>
          <a:bodyPr/>
          <a:lstStyle/>
          <a:p>
            <a:pPr>
              <a:defRPr/>
            </a:pPr>
            <a:r>
              <a:rPr lang="id-ID"/>
              <a:t>Pemrograman Berbasis Objek</a:t>
            </a:r>
          </a:p>
        </p:txBody>
      </p:sp>
      <p:sp>
        <p:nvSpPr>
          <p:cNvPr id="163844" name="Slide Number Placeholder 5">
            <a:extLst>
              <a:ext uri="{FF2B5EF4-FFF2-40B4-BE49-F238E27FC236}">
                <a16:creationId xmlns:a16="http://schemas.microsoft.com/office/drawing/2014/main" id="{08E0B59E-A52C-6C7E-A590-9D7CBAEE11F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FB3E4FD-0691-4F6F-98FB-8BAF6B16E3F1}" type="slidenum">
              <a:rPr lang="id-ID" altLang="en-US" sz="3600" smtClean="0">
                <a:solidFill>
                  <a:srgbClr val="FFFFFF"/>
                </a:solidFill>
              </a:rPr>
              <a:pPr>
                <a:spcBef>
                  <a:spcPct val="0"/>
                </a:spcBef>
                <a:buFontTx/>
                <a:buNone/>
              </a:pPr>
              <a:t>189</a:t>
            </a:fld>
            <a:endParaRPr lang="id-ID" altLang="en-US" sz="3600">
              <a:solidFill>
                <a:srgbClr val="FFFFFF"/>
              </a:solidFill>
            </a:endParaRPr>
          </a:p>
        </p:txBody>
      </p:sp>
      <p:sp>
        <p:nvSpPr>
          <p:cNvPr id="3" name="Content Placeholder 2">
            <a:extLst>
              <a:ext uri="{FF2B5EF4-FFF2-40B4-BE49-F238E27FC236}">
                <a16:creationId xmlns:a16="http://schemas.microsoft.com/office/drawing/2014/main" id="{F537BB79-BFB3-8634-E851-08482B559B58}"/>
              </a:ext>
            </a:extLst>
          </p:cNvPr>
          <p:cNvSpPr>
            <a:spLocks noGrp="1"/>
          </p:cNvSpPr>
          <p:nvPr>
            <p:ph idx="1"/>
          </p:nvPr>
        </p:nvSpPr>
        <p:spPr>
          <a:xfrm>
            <a:off x="144463" y="1022350"/>
            <a:ext cx="8815387" cy="5226050"/>
          </a:xfrm>
          <a:ln cap="flat" algn="ctr">
            <a:round/>
            <a:headEnd type="none" w="med" len="med"/>
            <a:tailEnd type="none" w="med" len="med"/>
          </a:ln>
        </p:spPr>
        <p:txBody>
          <a:bodyPr/>
          <a:lstStyle/>
          <a:p>
            <a:pPr eaLnBrk="1" fontAlgn="auto" hangingPunct="1">
              <a:buFont typeface="Arial" pitchFamily="34"/>
              <a:buChar char="•"/>
              <a:defRPr/>
            </a:pPr>
            <a:r>
              <a:rPr lang="id-ID">
                <a:ln w="9525" cap="flat" cmpd="sng" algn="ctr">
                  <a:noFill/>
                  <a:prstDash val="solid"/>
                  <a:round/>
                  <a:headEnd type="none" w="med" len="med"/>
                  <a:tailEnd type="none" w="med" len="med"/>
                </a:ln>
                <a:sym typeface="Wingdings"/>
              </a:rPr>
              <a:t>EditText adalah </a:t>
            </a:r>
            <a:r>
              <a:rPr lang="id-ID" b="1">
                <a:ln w="9525" cap="flat" cmpd="sng" algn="ctr">
                  <a:noFill/>
                  <a:prstDash val="solid"/>
                  <a:round/>
                  <a:headEnd type="none" w="med" len="med"/>
                  <a:tailEnd type="none" w="med" len="med"/>
                </a:ln>
                <a:sym typeface="Wingdings"/>
              </a:rPr>
              <a:t>cara standar untuk memasukkan teks diaplikasi Android</a:t>
            </a:r>
            <a:r>
              <a:rPr lang="id-ID">
                <a:ln w="9525" cap="flat" cmpd="sng" algn="ctr">
                  <a:noFill/>
                  <a:prstDash val="solid"/>
                  <a:round/>
                  <a:headEnd type="none" w="med" len="med"/>
                  <a:tailEnd type="none" w="med" len="med"/>
                </a:ln>
                <a:sym typeface="Wingdings"/>
              </a:rPr>
              <a:t>. Jika pengguna diminta untuk memasukkan suatu teks, maka View ini lah yang menjadi sarana utama untuk melakukannya. Ada banyak properti penting yang dapat kita pakai untuk mengatur EditText.</a:t>
            </a:r>
          </a:p>
          <a:p>
            <a:pPr marL="0" indent="0" eaLnBrk="1" fontAlgn="auto" hangingPunct="1">
              <a:buFont typeface="Arial" pitchFamily="34"/>
              <a:buNone/>
              <a:defRPr/>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7" y="1709530"/>
            <a:ext cx="6440905" cy="1099930"/>
          </a:xfrm>
        </p:spPr>
        <p:txBody>
          <a:bodyPr>
            <a:normAutofit fontScale="90000"/>
          </a:bodyPr>
          <a:lstStyle/>
          <a:p>
            <a:br>
              <a:rPr lang="en-US" dirty="0"/>
            </a:br>
            <a:r>
              <a:rPr lang="en-US" sz="7300" dirty="0"/>
              <a:t>03</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333041"/>
            <a:ext cx="8814723" cy="4843169"/>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indent="0">
              <a:buNone/>
            </a:pPr>
            <a:r>
              <a:rPr lang="en" sz="4800" dirty="0"/>
              <a:t>		Sistem Operasi Mobile</a:t>
            </a:r>
            <a:endParaRPr lang="en-US" sz="4800"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19</a:t>
            </a:fld>
            <a:endParaRPr lang="id-ID" dirty="0"/>
          </a:p>
        </p:txBody>
      </p:sp>
    </p:spTree>
    <p:extLst>
      <p:ext uri="{BB962C8B-B14F-4D97-AF65-F5344CB8AC3E}">
        <p14:creationId xmlns:p14="http://schemas.microsoft.com/office/powerpoint/2010/main" val="18360508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Date Placeholder 3">
            <a:extLst>
              <a:ext uri="{FF2B5EF4-FFF2-40B4-BE49-F238E27FC236}">
                <a16:creationId xmlns:a16="http://schemas.microsoft.com/office/drawing/2014/main" id="{3409A8EF-7D3D-1AB6-42EB-1A3004F5CB3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13D38EA-ECCD-45AA-BA65-3390FA9C33A0}"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8154D513-4ED2-60EE-C9B6-508D52DBD667}"/>
              </a:ext>
            </a:extLst>
          </p:cNvPr>
          <p:cNvSpPr>
            <a:spLocks noGrp="1"/>
          </p:cNvSpPr>
          <p:nvPr>
            <p:ph type="ftr" sz="quarter" idx="11"/>
          </p:nvPr>
        </p:nvSpPr>
        <p:spPr/>
        <p:txBody>
          <a:bodyPr/>
          <a:lstStyle/>
          <a:p>
            <a:pPr>
              <a:defRPr/>
            </a:pPr>
            <a:r>
              <a:rPr lang="id-ID"/>
              <a:t>Pemrograman Berbasis Objek</a:t>
            </a:r>
          </a:p>
        </p:txBody>
      </p:sp>
      <p:sp>
        <p:nvSpPr>
          <p:cNvPr id="164868" name="Slide Number Placeholder 5">
            <a:extLst>
              <a:ext uri="{FF2B5EF4-FFF2-40B4-BE49-F238E27FC236}">
                <a16:creationId xmlns:a16="http://schemas.microsoft.com/office/drawing/2014/main" id="{C9B89667-BD64-5A3F-D6C3-71A4580E457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052F3F9-B376-4210-8EFB-FA11EF6B72D0}" type="slidenum">
              <a:rPr lang="id-ID" altLang="en-US" sz="3600" smtClean="0">
                <a:solidFill>
                  <a:srgbClr val="FFFFFF"/>
                </a:solidFill>
              </a:rPr>
              <a:pPr>
                <a:spcBef>
                  <a:spcPct val="0"/>
                </a:spcBef>
                <a:buFontTx/>
                <a:buNone/>
              </a:pPr>
              <a:t>190</a:t>
            </a:fld>
            <a:endParaRPr lang="id-ID" altLang="en-US" sz="3600">
              <a:solidFill>
                <a:srgbClr val="FFFFFF"/>
              </a:solidFill>
            </a:endParaRPr>
          </a:p>
        </p:txBody>
      </p:sp>
      <p:sp>
        <p:nvSpPr>
          <p:cNvPr id="164869" name="Content Placeholder 2">
            <a:extLst>
              <a:ext uri="{FF2B5EF4-FFF2-40B4-BE49-F238E27FC236}">
                <a16:creationId xmlns:a16="http://schemas.microsoft.com/office/drawing/2014/main" id="{D09C676C-0CE5-6C2F-484C-02467F37452A}"/>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a:p>
          <a:p>
            <a:pPr marL="0" indent="0" eaLnBrk="1" hangingPunct="1">
              <a:buFont typeface="Arial" panose="020B0604020202020204" pitchFamily="34" charset="0"/>
              <a:buNone/>
            </a:pPr>
            <a:r>
              <a:rPr lang="id-ID" altLang="en-US" sz="6000"/>
              <a:t>  				  05</a:t>
            </a:r>
          </a:p>
          <a:p>
            <a:pPr marL="0" indent="0" eaLnBrk="1" hangingPunct="1">
              <a:buFont typeface="Arial" panose="020B0604020202020204" pitchFamily="34" charset="0"/>
              <a:buNone/>
            </a:pPr>
            <a:r>
              <a:rPr lang="id-ID" altLang="en-US" sz="6000"/>
              <a:t>			CheckBox</a:t>
            </a:r>
          </a:p>
          <a:p>
            <a:pPr marL="0" indent="0" eaLnBrk="1" hangingPunct="1">
              <a:buFont typeface="Arial" panose="020B0604020202020204" pitchFamily="34" charset="0"/>
              <a:buNone/>
            </a:pPr>
            <a:endParaRPr lang="en-US" altLang="en-US" sz="600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Date Placeholder 3">
            <a:extLst>
              <a:ext uri="{FF2B5EF4-FFF2-40B4-BE49-F238E27FC236}">
                <a16:creationId xmlns:a16="http://schemas.microsoft.com/office/drawing/2014/main" id="{4615A36F-DD44-25F3-6FD6-E68808424E8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AA21987-7650-4E2C-A838-2C62813C6961}"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DA6A8C41-075D-5C03-8B99-E49110E1D1B9}"/>
              </a:ext>
            </a:extLst>
          </p:cNvPr>
          <p:cNvSpPr>
            <a:spLocks noGrp="1"/>
          </p:cNvSpPr>
          <p:nvPr>
            <p:ph type="ftr" sz="quarter" idx="11"/>
          </p:nvPr>
        </p:nvSpPr>
        <p:spPr/>
        <p:txBody>
          <a:bodyPr/>
          <a:lstStyle/>
          <a:p>
            <a:pPr>
              <a:defRPr/>
            </a:pPr>
            <a:r>
              <a:rPr lang="id-ID"/>
              <a:t>Pemrograman Berbasis Objek</a:t>
            </a:r>
          </a:p>
        </p:txBody>
      </p:sp>
      <p:sp>
        <p:nvSpPr>
          <p:cNvPr id="165892" name="Slide Number Placeholder 5">
            <a:extLst>
              <a:ext uri="{FF2B5EF4-FFF2-40B4-BE49-F238E27FC236}">
                <a16:creationId xmlns:a16="http://schemas.microsoft.com/office/drawing/2014/main" id="{1EA9F9DB-3058-7330-2AF5-3F5335C9881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7E84B2C-B674-45C8-AF67-FD392D7DB878}" type="slidenum">
              <a:rPr lang="id-ID" altLang="en-US" sz="3600" smtClean="0">
                <a:solidFill>
                  <a:srgbClr val="FFFFFF"/>
                </a:solidFill>
              </a:rPr>
              <a:pPr>
                <a:spcBef>
                  <a:spcPct val="0"/>
                </a:spcBef>
                <a:buFontTx/>
                <a:buNone/>
              </a:pPr>
              <a:t>191</a:t>
            </a:fld>
            <a:endParaRPr lang="id-ID" altLang="en-US" sz="3600">
              <a:solidFill>
                <a:srgbClr val="FFFFFF"/>
              </a:solidFill>
            </a:endParaRPr>
          </a:p>
        </p:txBody>
      </p:sp>
      <p:sp>
        <p:nvSpPr>
          <p:cNvPr id="165893" name="Title 1">
            <a:extLst>
              <a:ext uri="{FF2B5EF4-FFF2-40B4-BE49-F238E27FC236}">
                <a16:creationId xmlns:a16="http://schemas.microsoft.com/office/drawing/2014/main" id="{38FD461A-3EC3-06AE-F5AE-75EBFCC0722F}"/>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CheckBox</a:t>
            </a:r>
            <a:endParaRPr lang="en-US" altLang="en-US">
              <a:solidFill>
                <a:srgbClr val="000000"/>
              </a:solidFill>
            </a:endParaRPr>
          </a:p>
        </p:txBody>
      </p:sp>
      <p:sp>
        <p:nvSpPr>
          <p:cNvPr id="3" name="Content Placeholder 2">
            <a:extLst>
              <a:ext uri="{FF2B5EF4-FFF2-40B4-BE49-F238E27FC236}">
                <a16:creationId xmlns:a16="http://schemas.microsoft.com/office/drawing/2014/main" id="{5D835CF3-899C-523A-7135-D22B10B1EE34}"/>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sz="2400">
                <a:ln w="9525" cap="flat" cmpd="sng" algn="ctr">
                  <a:noFill/>
                  <a:prstDash val="solid"/>
                  <a:round/>
                  <a:headEnd type="none" w="med" len="med"/>
                  <a:tailEnd type="none" w="med" len="med"/>
                </a:ln>
                <a:sym typeface="Wingdings"/>
              </a:rPr>
              <a:t>CheckBox adalah komponen android yang digunakan untuk memilih satu atau lebih opsi.</a:t>
            </a:r>
          </a:p>
          <a:p>
            <a:pPr marL="0" indent="0" eaLnBrk="1" fontAlgn="auto" hangingPunct="1">
              <a:buFont typeface="Arial" pitchFamily="34"/>
              <a:buNone/>
              <a:defRPr/>
            </a:pPr>
            <a:endParaRPr lang="en-US"/>
          </a:p>
        </p:txBody>
      </p:sp>
      <p:pic>
        <p:nvPicPr>
          <p:cNvPr id="165895" name="Google Shape;5404;p45">
            <a:extLst>
              <a:ext uri="{FF2B5EF4-FFF2-40B4-BE49-F238E27FC236}">
                <a16:creationId xmlns:a16="http://schemas.microsoft.com/office/drawing/2014/main" id="{F9232F41-826B-29B8-8B9E-469431593A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325" y="2790825"/>
            <a:ext cx="3341688"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8725" name="Google Shape;5405;p45">
            <a:extLst>
              <a:ext uri="{FF2B5EF4-FFF2-40B4-BE49-F238E27FC236}">
                <a16:creationId xmlns:a16="http://schemas.microsoft.com/office/drawing/2014/main" id="{E7FB658F-0441-1478-C9A2-4BDBCC63D26C}"/>
              </a:ext>
            </a:extLst>
          </p:cNvPr>
          <p:cNvPicPr>
            <a:picLocks noChangeAspect="1" noChangeArrowheads="1"/>
          </p:cNvPicPr>
          <p:nvPr/>
        </p:nvPicPr>
        <p:blipFill>
          <a:blip r:embed="rId3"/>
          <a:srcRect/>
          <a:stretch>
            <a:fillRect/>
          </a:stretch>
        </p:blipFill>
        <p:spPr bwMode="auto">
          <a:xfrm>
            <a:off x="4068763" y="2955925"/>
            <a:ext cx="2760662" cy="2609850"/>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Date Placeholder 3">
            <a:extLst>
              <a:ext uri="{FF2B5EF4-FFF2-40B4-BE49-F238E27FC236}">
                <a16:creationId xmlns:a16="http://schemas.microsoft.com/office/drawing/2014/main" id="{DEB12B10-63CE-F73B-13EC-424164BBA01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A5F90F9-D05E-4549-AFAD-F8BE8AFEC43B}"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86CD7A52-798C-A317-928B-48BCA626224F}"/>
              </a:ext>
            </a:extLst>
          </p:cNvPr>
          <p:cNvSpPr>
            <a:spLocks noGrp="1"/>
          </p:cNvSpPr>
          <p:nvPr>
            <p:ph type="ftr" sz="quarter" idx="11"/>
          </p:nvPr>
        </p:nvSpPr>
        <p:spPr/>
        <p:txBody>
          <a:bodyPr/>
          <a:lstStyle/>
          <a:p>
            <a:pPr>
              <a:defRPr/>
            </a:pPr>
            <a:r>
              <a:rPr lang="id-ID"/>
              <a:t>Pemrograman Berbasis Objek</a:t>
            </a:r>
          </a:p>
        </p:txBody>
      </p:sp>
      <p:sp>
        <p:nvSpPr>
          <p:cNvPr id="166916" name="Slide Number Placeholder 5">
            <a:extLst>
              <a:ext uri="{FF2B5EF4-FFF2-40B4-BE49-F238E27FC236}">
                <a16:creationId xmlns:a16="http://schemas.microsoft.com/office/drawing/2014/main" id="{24AA85DF-DC75-641E-65D1-1AD0FEAFE20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6605A44-1BDB-4A16-9735-CB5B4C3504B0}" type="slidenum">
              <a:rPr lang="id-ID" altLang="en-US" sz="3600" smtClean="0">
                <a:solidFill>
                  <a:srgbClr val="FFFFFF"/>
                </a:solidFill>
              </a:rPr>
              <a:pPr>
                <a:spcBef>
                  <a:spcPct val="0"/>
                </a:spcBef>
                <a:buFontTx/>
                <a:buNone/>
              </a:pPr>
              <a:t>192</a:t>
            </a:fld>
            <a:endParaRPr lang="id-ID" altLang="en-US" sz="3600">
              <a:solidFill>
                <a:srgbClr val="FFFFFF"/>
              </a:solidFill>
            </a:endParaRPr>
          </a:p>
        </p:txBody>
      </p:sp>
      <p:sp>
        <p:nvSpPr>
          <p:cNvPr id="166917" name="Title 1">
            <a:extLst>
              <a:ext uri="{FF2B5EF4-FFF2-40B4-BE49-F238E27FC236}">
                <a16:creationId xmlns:a16="http://schemas.microsoft.com/office/drawing/2014/main" id="{757F2711-27CF-C3CC-A783-378155BCD258}"/>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166918" name="Content Placeholder 2">
            <a:extLst>
              <a:ext uri="{FF2B5EF4-FFF2-40B4-BE49-F238E27FC236}">
                <a16:creationId xmlns:a16="http://schemas.microsoft.com/office/drawing/2014/main" id="{6297CB6A-642E-6AD6-BB68-DD0B3D1F28E5}"/>
              </a:ext>
            </a:extLst>
          </p:cNvPr>
          <p:cNvSpPr>
            <a:spLocks noGrp="1" noChangeArrowheads="1"/>
          </p:cNvSpPr>
          <p:nvPr>
            <p:ph idx="1"/>
          </p:nvPr>
        </p:nvSpPr>
        <p:spPr>
          <a:xfrm>
            <a:off x="184150" y="1452563"/>
            <a:ext cx="8815388" cy="4724400"/>
          </a:xfrm>
        </p:spPr>
        <p:txBody>
          <a:bodyPr/>
          <a:lstStyle/>
          <a:p>
            <a:pPr eaLnBrk="1" hangingPunct="1"/>
            <a:r>
              <a:rPr lang="en-US" altLang="en-US"/>
              <a:t>Check box merupakan komponen desain yang biasanya ditampilkan dalam bentuk box kecil. Pada umumnya, checkbox memiliki dua status, yaitu:</a:t>
            </a:r>
          </a:p>
          <a:p>
            <a:pPr eaLnBrk="1" hangingPunct="1"/>
            <a:r>
              <a:rPr lang="en-US" altLang="en-US"/>
              <a:t>Dicentang (check) : box akan terisi tanda centang</a:t>
            </a:r>
          </a:p>
          <a:p>
            <a:pPr eaLnBrk="1" hangingPunct="1"/>
            <a:r>
              <a:rPr lang="en-US" altLang="en-US"/>
              <a:t>Tidak dicentang (unchecked): box tidak terisi dengan tandang centang.</a:t>
            </a:r>
          </a:p>
          <a:p>
            <a:pPr eaLnBrk="1" hangingPunct="1"/>
            <a:r>
              <a:rPr lang="en-US" altLang="en-US"/>
              <a:t>Sama dengan radio button, check box juga digunakan sebagai komponen yang memungkinkan pengguna untuk membuat pilihan dari beberapa opsi yang disediakan. Namun perlu diperhatikan, ketika menggunakan checkbox maka pengguna dapat memilih lebih dari satu pilihan dari beberapa opsi yang ada. Berbeda dengan radio button dimana pengguna hanya diperbolehkan membuat satu pilihan saja dari beberapa opsi yang ditampilkan.</a:t>
            </a:r>
          </a:p>
          <a:p>
            <a:pPr eaLnBrk="1" hangingPunct="1"/>
            <a:r>
              <a:rPr lang="en-US" altLang="en-US"/>
              <a:t>Masing-masing check box dalam check box group dapat beroperasi secara individual. Oleh karena itu, user dapat check dan uncheck untuk setiap opsi yang ditampilkan dengan bebas.</a:t>
            </a:r>
          </a:p>
          <a:p>
            <a:pPr eaLnBrk="1" hangingPunct="1"/>
            <a:endParaRPr lang="en-US"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Date Placeholder 3">
            <a:extLst>
              <a:ext uri="{FF2B5EF4-FFF2-40B4-BE49-F238E27FC236}">
                <a16:creationId xmlns:a16="http://schemas.microsoft.com/office/drawing/2014/main" id="{BBEB4238-1471-5933-1BDF-7B6B0DE8D43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88BDFA3-7076-4758-905C-D2A6C3A3565E}"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3CF20AE4-5395-7A18-1958-957FB28A40CD}"/>
              </a:ext>
            </a:extLst>
          </p:cNvPr>
          <p:cNvSpPr>
            <a:spLocks noGrp="1"/>
          </p:cNvSpPr>
          <p:nvPr>
            <p:ph type="ftr" sz="quarter" idx="11"/>
          </p:nvPr>
        </p:nvSpPr>
        <p:spPr/>
        <p:txBody>
          <a:bodyPr/>
          <a:lstStyle/>
          <a:p>
            <a:pPr>
              <a:defRPr/>
            </a:pPr>
            <a:r>
              <a:rPr lang="id-ID"/>
              <a:t>Pemrograman Berbasis Objek</a:t>
            </a:r>
          </a:p>
        </p:txBody>
      </p:sp>
      <p:sp>
        <p:nvSpPr>
          <p:cNvPr id="167940" name="Slide Number Placeholder 5">
            <a:extLst>
              <a:ext uri="{FF2B5EF4-FFF2-40B4-BE49-F238E27FC236}">
                <a16:creationId xmlns:a16="http://schemas.microsoft.com/office/drawing/2014/main" id="{8184FC5C-066B-BE28-63BA-E36CC4AD003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17C8281-CD20-4624-A40F-C46FCF156315}" type="slidenum">
              <a:rPr lang="id-ID" altLang="en-US" sz="3600" smtClean="0">
                <a:solidFill>
                  <a:srgbClr val="FFFFFF"/>
                </a:solidFill>
              </a:rPr>
              <a:pPr>
                <a:spcBef>
                  <a:spcPct val="0"/>
                </a:spcBef>
                <a:buFontTx/>
                <a:buNone/>
              </a:pPr>
              <a:t>193</a:t>
            </a:fld>
            <a:endParaRPr lang="id-ID" altLang="en-US" sz="3600">
              <a:solidFill>
                <a:srgbClr val="FFFFFF"/>
              </a:solidFill>
            </a:endParaRPr>
          </a:p>
        </p:txBody>
      </p:sp>
      <p:sp>
        <p:nvSpPr>
          <p:cNvPr id="167941" name="Content Placeholder 2">
            <a:extLst>
              <a:ext uri="{FF2B5EF4-FFF2-40B4-BE49-F238E27FC236}">
                <a16:creationId xmlns:a16="http://schemas.microsoft.com/office/drawing/2014/main" id="{744C9D19-9E96-332A-ADAE-E34A09678361}"/>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a:p>
          <a:p>
            <a:pPr marL="0" indent="0" eaLnBrk="1" hangingPunct="1">
              <a:buFont typeface="Arial" panose="020B0604020202020204" pitchFamily="34" charset="0"/>
              <a:buNone/>
            </a:pPr>
            <a:r>
              <a:rPr lang="id-ID" altLang="en-US" sz="6000"/>
              <a:t>  				  06</a:t>
            </a:r>
          </a:p>
          <a:p>
            <a:pPr marL="0" indent="0" eaLnBrk="1" hangingPunct="1">
              <a:buFont typeface="Arial" panose="020B0604020202020204" pitchFamily="34" charset="0"/>
              <a:buNone/>
            </a:pPr>
            <a:r>
              <a:rPr lang="id-ID" altLang="en-US" sz="6000"/>
              <a:t>		ToggleButton</a:t>
            </a:r>
            <a:endParaRPr lang="en-US" altLang="en-US" sz="60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Date Placeholder 3">
            <a:extLst>
              <a:ext uri="{FF2B5EF4-FFF2-40B4-BE49-F238E27FC236}">
                <a16:creationId xmlns:a16="http://schemas.microsoft.com/office/drawing/2014/main" id="{7CCFBC4B-BA62-B133-E2A7-5401CBEFCA7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A396DE6-B5E9-49B9-9D04-909B5AA14006}"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E544C08A-CE42-1CAA-7AEF-FD7AA9051FE1}"/>
              </a:ext>
            </a:extLst>
          </p:cNvPr>
          <p:cNvSpPr>
            <a:spLocks noGrp="1"/>
          </p:cNvSpPr>
          <p:nvPr>
            <p:ph type="ftr" sz="quarter" idx="11"/>
          </p:nvPr>
        </p:nvSpPr>
        <p:spPr/>
        <p:txBody>
          <a:bodyPr/>
          <a:lstStyle/>
          <a:p>
            <a:pPr>
              <a:defRPr/>
            </a:pPr>
            <a:r>
              <a:rPr lang="id-ID"/>
              <a:t>Pemrograman Berbasis Objek</a:t>
            </a:r>
          </a:p>
        </p:txBody>
      </p:sp>
      <p:sp>
        <p:nvSpPr>
          <p:cNvPr id="168964" name="Slide Number Placeholder 5">
            <a:extLst>
              <a:ext uri="{FF2B5EF4-FFF2-40B4-BE49-F238E27FC236}">
                <a16:creationId xmlns:a16="http://schemas.microsoft.com/office/drawing/2014/main" id="{AB26DF76-F18F-FE81-D7D3-1E03E09AD2C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8A039A2-685D-424D-8AB3-58C12FFB3085}" type="slidenum">
              <a:rPr lang="id-ID" altLang="en-US" sz="3600" smtClean="0">
                <a:solidFill>
                  <a:srgbClr val="FFFFFF"/>
                </a:solidFill>
              </a:rPr>
              <a:pPr>
                <a:spcBef>
                  <a:spcPct val="0"/>
                </a:spcBef>
                <a:buFontTx/>
                <a:buNone/>
              </a:pPr>
              <a:t>194</a:t>
            </a:fld>
            <a:endParaRPr lang="id-ID" altLang="en-US" sz="3600">
              <a:solidFill>
                <a:srgbClr val="FFFFFF"/>
              </a:solidFill>
            </a:endParaRPr>
          </a:p>
        </p:txBody>
      </p:sp>
      <p:sp>
        <p:nvSpPr>
          <p:cNvPr id="168965" name="Title 1">
            <a:extLst>
              <a:ext uri="{FF2B5EF4-FFF2-40B4-BE49-F238E27FC236}">
                <a16:creationId xmlns:a16="http://schemas.microsoft.com/office/drawing/2014/main" id="{89AB63D6-CB2F-D100-C7CB-B51A39C1397C}"/>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ToggleButton</a:t>
            </a:r>
            <a:endParaRPr lang="en-US" altLang="en-US">
              <a:solidFill>
                <a:srgbClr val="000000"/>
              </a:solidFill>
            </a:endParaRPr>
          </a:p>
        </p:txBody>
      </p:sp>
      <p:sp>
        <p:nvSpPr>
          <p:cNvPr id="3" name="Content Placeholder 2">
            <a:extLst>
              <a:ext uri="{FF2B5EF4-FFF2-40B4-BE49-F238E27FC236}">
                <a16:creationId xmlns:a16="http://schemas.microsoft.com/office/drawing/2014/main" id="{27FEF502-5B6C-E03B-47BC-439546E118C8}"/>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sz="2400">
                <a:ln w="9525" cap="flat" cmpd="sng" algn="ctr">
                  <a:noFill/>
                  <a:prstDash val="solid"/>
                  <a:round/>
                  <a:headEnd type="none" w="med" len="med"/>
                  <a:tailEnd type="none" w="med" len="med"/>
                </a:ln>
                <a:sym typeface="Wingdings"/>
              </a:rPr>
              <a:t>ToggleButton adalah komponen android yang digunakan untuk memilih satu diantara 2 opsi pilihan.</a:t>
            </a:r>
          </a:p>
          <a:p>
            <a:pPr marL="0" indent="0" eaLnBrk="1" fontAlgn="auto" hangingPunct="1">
              <a:buFont typeface="Arial" pitchFamily="34"/>
              <a:buNone/>
              <a:defRPr/>
            </a:pPr>
            <a:endParaRPr lang="en-US"/>
          </a:p>
        </p:txBody>
      </p:sp>
      <p:pic>
        <p:nvPicPr>
          <p:cNvPr id="168967" name="Google Shape;5456;p47">
            <a:extLst>
              <a:ext uri="{FF2B5EF4-FFF2-40B4-BE49-F238E27FC236}">
                <a16:creationId xmlns:a16="http://schemas.microsoft.com/office/drawing/2014/main" id="{2F555D87-9F5F-F11C-82ED-B216BF8D2A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150" y="2795588"/>
            <a:ext cx="3327400"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1797" name="Google Shape;5457;p47">
            <a:extLst>
              <a:ext uri="{FF2B5EF4-FFF2-40B4-BE49-F238E27FC236}">
                <a16:creationId xmlns:a16="http://schemas.microsoft.com/office/drawing/2014/main" id="{BDE023EA-8C6D-D264-9AB5-2BAA8837A66D}"/>
              </a:ext>
            </a:extLst>
          </p:cNvPr>
          <p:cNvPicPr>
            <a:picLocks noChangeAspect="1" noChangeArrowheads="1"/>
          </p:cNvPicPr>
          <p:nvPr/>
        </p:nvPicPr>
        <p:blipFill>
          <a:blip r:embed="rId3"/>
          <a:srcRect b="73630"/>
          <a:stretch>
            <a:fillRect/>
          </a:stretch>
        </p:blipFill>
        <p:spPr bwMode="auto">
          <a:xfrm>
            <a:off x="3511550" y="2970213"/>
            <a:ext cx="2597150" cy="727075"/>
          </a:xfrm>
          <a:prstGeom prst="rect">
            <a:avLst/>
          </a:prstGeom>
          <a:noFill/>
          <a:ln>
            <a:noFill/>
          </a:ln>
          <a:effectLst>
            <a:outerShdw blurRad="100013" algn="bl" rotWithShape="0">
              <a:srgbClr val="000000">
                <a:alpha val="17000"/>
              </a:srgbClr>
            </a:outerShdw>
          </a:effectLst>
        </p:spPr>
      </p:pic>
      <p:pic>
        <p:nvPicPr>
          <p:cNvPr id="161798" name="Google Shape;5458;p47">
            <a:extLst>
              <a:ext uri="{FF2B5EF4-FFF2-40B4-BE49-F238E27FC236}">
                <a16:creationId xmlns:a16="http://schemas.microsoft.com/office/drawing/2014/main" id="{9839A1A1-9F8B-44AB-7A1F-194DE248FCD3}"/>
              </a:ext>
            </a:extLst>
          </p:cNvPr>
          <p:cNvPicPr>
            <a:picLocks noChangeAspect="1" noChangeArrowheads="1"/>
          </p:cNvPicPr>
          <p:nvPr/>
        </p:nvPicPr>
        <p:blipFill>
          <a:blip r:embed="rId4"/>
          <a:srcRect b="73630"/>
          <a:stretch>
            <a:fillRect/>
          </a:stretch>
        </p:blipFill>
        <p:spPr bwMode="auto">
          <a:xfrm>
            <a:off x="3511550" y="3871913"/>
            <a:ext cx="2597150" cy="727075"/>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Date Placeholder 3">
            <a:extLst>
              <a:ext uri="{FF2B5EF4-FFF2-40B4-BE49-F238E27FC236}">
                <a16:creationId xmlns:a16="http://schemas.microsoft.com/office/drawing/2014/main" id="{4793B102-FA36-624E-E9EC-6C4CD01D272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FF9BAB2-FFA7-4C3F-A687-A940C1E6DA5B}"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7DAC9CAB-636F-A33E-DDE7-D770E93882CD}"/>
              </a:ext>
            </a:extLst>
          </p:cNvPr>
          <p:cNvSpPr>
            <a:spLocks noGrp="1"/>
          </p:cNvSpPr>
          <p:nvPr>
            <p:ph type="ftr" sz="quarter" idx="11"/>
          </p:nvPr>
        </p:nvSpPr>
        <p:spPr/>
        <p:txBody>
          <a:bodyPr/>
          <a:lstStyle/>
          <a:p>
            <a:pPr>
              <a:defRPr/>
            </a:pPr>
            <a:r>
              <a:rPr lang="id-ID"/>
              <a:t>Pemrograman Berbasis Objek</a:t>
            </a:r>
          </a:p>
        </p:txBody>
      </p:sp>
      <p:sp>
        <p:nvSpPr>
          <p:cNvPr id="169988" name="Slide Number Placeholder 5">
            <a:extLst>
              <a:ext uri="{FF2B5EF4-FFF2-40B4-BE49-F238E27FC236}">
                <a16:creationId xmlns:a16="http://schemas.microsoft.com/office/drawing/2014/main" id="{A22DA5C3-4727-D48C-ACFF-E77A7A48E85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9163BE9-168B-4456-B8CA-780F04407295}" type="slidenum">
              <a:rPr lang="id-ID" altLang="en-US" sz="3600" smtClean="0">
                <a:solidFill>
                  <a:srgbClr val="FFFFFF"/>
                </a:solidFill>
              </a:rPr>
              <a:pPr>
                <a:spcBef>
                  <a:spcPct val="0"/>
                </a:spcBef>
                <a:buFontTx/>
                <a:buNone/>
              </a:pPr>
              <a:t>195</a:t>
            </a:fld>
            <a:endParaRPr lang="id-ID" altLang="en-US" sz="3600">
              <a:solidFill>
                <a:srgbClr val="FFFFFF"/>
              </a:solidFill>
            </a:endParaRPr>
          </a:p>
        </p:txBody>
      </p:sp>
      <p:sp>
        <p:nvSpPr>
          <p:cNvPr id="169989" name="Content Placeholder 2">
            <a:extLst>
              <a:ext uri="{FF2B5EF4-FFF2-40B4-BE49-F238E27FC236}">
                <a16:creationId xmlns:a16="http://schemas.microsoft.com/office/drawing/2014/main" id="{7598889F-F55A-B109-23EB-6C43FE8E0A48}"/>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a:p>
          <a:p>
            <a:pPr marL="0" indent="0" eaLnBrk="1" hangingPunct="1">
              <a:buFont typeface="Arial" panose="020B0604020202020204" pitchFamily="34" charset="0"/>
              <a:buNone/>
            </a:pPr>
            <a:r>
              <a:rPr lang="id-ID" altLang="en-US" sz="6000"/>
              <a:t>				  07</a:t>
            </a:r>
          </a:p>
          <a:p>
            <a:pPr marL="0" indent="0" eaLnBrk="1" hangingPunct="1">
              <a:buFont typeface="Arial" panose="020B0604020202020204" pitchFamily="34" charset="0"/>
              <a:buNone/>
            </a:pPr>
            <a:r>
              <a:rPr lang="id-ID" altLang="en-US" sz="6000"/>
              <a:t>			    Switch</a:t>
            </a:r>
            <a:endParaRPr lang="en-US" altLang="en-US" sz="60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Date Placeholder 3">
            <a:extLst>
              <a:ext uri="{FF2B5EF4-FFF2-40B4-BE49-F238E27FC236}">
                <a16:creationId xmlns:a16="http://schemas.microsoft.com/office/drawing/2014/main" id="{BB279E2D-F040-886C-F2D1-1C9064DA48B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01A5884-0A48-4924-800E-FF8F356032D8}"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8912EEC8-837B-53E4-CBF3-2477FDD3CA53}"/>
              </a:ext>
            </a:extLst>
          </p:cNvPr>
          <p:cNvSpPr>
            <a:spLocks noGrp="1"/>
          </p:cNvSpPr>
          <p:nvPr>
            <p:ph type="ftr" sz="quarter" idx="11"/>
          </p:nvPr>
        </p:nvSpPr>
        <p:spPr/>
        <p:txBody>
          <a:bodyPr/>
          <a:lstStyle/>
          <a:p>
            <a:pPr>
              <a:defRPr/>
            </a:pPr>
            <a:r>
              <a:rPr lang="id-ID"/>
              <a:t>Pemrograman Berbasis Objek</a:t>
            </a:r>
          </a:p>
        </p:txBody>
      </p:sp>
      <p:sp>
        <p:nvSpPr>
          <p:cNvPr id="171012" name="Slide Number Placeholder 5">
            <a:extLst>
              <a:ext uri="{FF2B5EF4-FFF2-40B4-BE49-F238E27FC236}">
                <a16:creationId xmlns:a16="http://schemas.microsoft.com/office/drawing/2014/main" id="{08243BAA-4D8F-D99A-7A65-589B1EB0FAF9}"/>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2520E99-2CEB-4577-B5EF-1909E5A69AD1}" type="slidenum">
              <a:rPr lang="id-ID" altLang="en-US" sz="3600" smtClean="0">
                <a:solidFill>
                  <a:srgbClr val="FFFFFF"/>
                </a:solidFill>
              </a:rPr>
              <a:pPr>
                <a:spcBef>
                  <a:spcPct val="0"/>
                </a:spcBef>
                <a:buFontTx/>
                <a:buNone/>
              </a:pPr>
              <a:t>196</a:t>
            </a:fld>
            <a:endParaRPr lang="id-ID" altLang="en-US" sz="3600">
              <a:solidFill>
                <a:srgbClr val="FFFFFF"/>
              </a:solidFill>
            </a:endParaRPr>
          </a:p>
        </p:txBody>
      </p:sp>
      <p:sp>
        <p:nvSpPr>
          <p:cNvPr id="171013" name="Title 1">
            <a:extLst>
              <a:ext uri="{FF2B5EF4-FFF2-40B4-BE49-F238E27FC236}">
                <a16:creationId xmlns:a16="http://schemas.microsoft.com/office/drawing/2014/main" id="{846CC89B-6085-6502-440E-6DE792C4DAAA}"/>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Switch</a:t>
            </a:r>
            <a:endParaRPr lang="en-US" altLang="en-US">
              <a:solidFill>
                <a:srgbClr val="000000"/>
              </a:solidFill>
            </a:endParaRPr>
          </a:p>
        </p:txBody>
      </p:sp>
      <p:sp>
        <p:nvSpPr>
          <p:cNvPr id="3" name="Content Placeholder 2">
            <a:extLst>
              <a:ext uri="{FF2B5EF4-FFF2-40B4-BE49-F238E27FC236}">
                <a16:creationId xmlns:a16="http://schemas.microsoft.com/office/drawing/2014/main" id="{69486169-634B-00D5-6F9A-BC3091797F08}"/>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sz="2400">
                <a:ln w="9525" cap="flat" cmpd="sng" algn="ctr">
                  <a:noFill/>
                  <a:prstDash val="solid"/>
                  <a:round/>
                  <a:headEnd type="none" w="med" len="med"/>
                  <a:tailEnd type="none" w="med" len="med"/>
                </a:ln>
                <a:sym typeface="Wingdings"/>
              </a:rPr>
              <a:t>Switch adalah komponen android yang digunakan untuk memilih satu diantara 2 opsi pilihan iya atau tidak.</a:t>
            </a:r>
            <a:endParaRPr lang="id-ID" sz="2400"/>
          </a:p>
          <a:p>
            <a:pPr marL="0" indent="0" eaLnBrk="1" fontAlgn="auto" hangingPunct="1">
              <a:buFont typeface="Arial" pitchFamily="34"/>
              <a:buNone/>
              <a:defRPr/>
            </a:pPr>
            <a:endParaRPr lang="en-US" sz="2400"/>
          </a:p>
          <a:p>
            <a:pPr marL="0" indent="0" eaLnBrk="1" fontAlgn="auto" hangingPunct="1">
              <a:buFont typeface="Arial" pitchFamily="34"/>
              <a:buNone/>
              <a:defRPr/>
            </a:pPr>
            <a:endParaRPr lang="en-US"/>
          </a:p>
        </p:txBody>
      </p:sp>
      <p:pic>
        <p:nvPicPr>
          <p:cNvPr id="171015" name="Google Shape;5509;p49">
            <a:extLst>
              <a:ext uri="{FF2B5EF4-FFF2-40B4-BE49-F238E27FC236}">
                <a16:creationId xmlns:a16="http://schemas.microsoft.com/office/drawing/2014/main" id="{AEE6105F-6F2C-5FAF-4756-C48A426E57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650" y="2882900"/>
            <a:ext cx="3659188"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3845" name="Google Shape;5510;p49">
            <a:extLst>
              <a:ext uri="{FF2B5EF4-FFF2-40B4-BE49-F238E27FC236}">
                <a16:creationId xmlns:a16="http://schemas.microsoft.com/office/drawing/2014/main" id="{13C6602F-D934-1DAC-C0D9-9D1CE04FFFF2}"/>
              </a:ext>
            </a:extLst>
          </p:cNvPr>
          <p:cNvPicPr>
            <a:picLocks noChangeAspect="1" noChangeArrowheads="1"/>
          </p:cNvPicPr>
          <p:nvPr/>
        </p:nvPicPr>
        <p:blipFill>
          <a:blip r:embed="rId3"/>
          <a:srcRect b="58698"/>
          <a:stretch>
            <a:fillRect/>
          </a:stretch>
        </p:blipFill>
        <p:spPr bwMode="auto">
          <a:xfrm>
            <a:off x="4248150" y="3106738"/>
            <a:ext cx="2581275" cy="644525"/>
          </a:xfrm>
          <a:prstGeom prst="rect">
            <a:avLst/>
          </a:prstGeom>
          <a:noFill/>
          <a:ln>
            <a:noFill/>
          </a:ln>
          <a:effectLst>
            <a:outerShdw blurRad="100013" algn="bl" rotWithShape="0">
              <a:srgbClr val="000000">
                <a:alpha val="17000"/>
              </a:srgbClr>
            </a:outerShdw>
          </a:effectLst>
        </p:spPr>
      </p:pic>
      <p:pic>
        <p:nvPicPr>
          <p:cNvPr id="163846" name="Google Shape;5511;p49">
            <a:extLst>
              <a:ext uri="{FF2B5EF4-FFF2-40B4-BE49-F238E27FC236}">
                <a16:creationId xmlns:a16="http://schemas.microsoft.com/office/drawing/2014/main" id="{14AC7680-B805-47B9-28E7-B3A0552E8CBF}"/>
              </a:ext>
            </a:extLst>
          </p:cNvPr>
          <p:cNvPicPr>
            <a:picLocks noChangeAspect="1" noChangeArrowheads="1"/>
          </p:cNvPicPr>
          <p:nvPr/>
        </p:nvPicPr>
        <p:blipFill>
          <a:blip r:embed="rId4"/>
          <a:srcRect b="58698"/>
          <a:stretch>
            <a:fillRect/>
          </a:stretch>
        </p:blipFill>
        <p:spPr bwMode="auto">
          <a:xfrm>
            <a:off x="4248150" y="3983038"/>
            <a:ext cx="2581275" cy="644525"/>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Date Placeholder 3">
            <a:extLst>
              <a:ext uri="{FF2B5EF4-FFF2-40B4-BE49-F238E27FC236}">
                <a16:creationId xmlns:a16="http://schemas.microsoft.com/office/drawing/2014/main" id="{DC65F575-C9DA-9151-D9D4-DD87AB56B17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AF1BFB5-DBB1-4ABA-A934-763E31388FC7}"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EAD9B838-E27D-59F3-60B2-31409CEADC19}"/>
              </a:ext>
            </a:extLst>
          </p:cNvPr>
          <p:cNvSpPr>
            <a:spLocks noGrp="1"/>
          </p:cNvSpPr>
          <p:nvPr>
            <p:ph type="ftr" sz="quarter" idx="11"/>
          </p:nvPr>
        </p:nvSpPr>
        <p:spPr/>
        <p:txBody>
          <a:bodyPr/>
          <a:lstStyle/>
          <a:p>
            <a:pPr>
              <a:defRPr/>
            </a:pPr>
            <a:r>
              <a:rPr lang="id-ID"/>
              <a:t>Pemrograman Berbasis Objek</a:t>
            </a:r>
          </a:p>
        </p:txBody>
      </p:sp>
      <p:sp>
        <p:nvSpPr>
          <p:cNvPr id="172036" name="Slide Number Placeholder 5">
            <a:extLst>
              <a:ext uri="{FF2B5EF4-FFF2-40B4-BE49-F238E27FC236}">
                <a16:creationId xmlns:a16="http://schemas.microsoft.com/office/drawing/2014/main" id="{0FE749A5-0310-FE85-11B5-B9AD136ADD6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45C2F9E-ACB8-42FB-8C1E-944766C3B1BE}" type="slidenum">
              <a:rPr lang="id-ID" altLang="en-US" sz="3600" smtClean="0">
                <a:solidFill>
                  <a:srgbClr val="FFFFFF"/>
                </a:solidFill>
              </a:rPr>
              <a:pPr>
                <a:spcBef>
                  <a:spcPct val="0"/>
                </a:spcBef>
                <a:buFontTx/>
                <a:buNone/>
              </a:pPr>
              <a:t>197</a:t>
            </a:fld>
            <a:endParaRPr lang="id-ID" altLang="en-US" sz="3600">
              <a:solidFill>
                <a:srgbClr val="FFFFFF"/>
              </a:solidFill>
            </a:endParaRPr>
          </a:p>
        </p:txBody>
      </p:sp>
      <p:sp>
        <p:nvSpPr>
          <p:cNvPr id="172037" name="Content Placeholder 2">
            <a:extLst>
              <a:ext uri="{FF2B5EF4-FFF2-40B4-BE49-F238E27FC236}">
                <a16:creationId xmlns:a16="http://schemas.microsoft.com/office/drawing/2014/main" id="{502E28B2-57D1-A5C8-5E5C-1D7A8726B6F4}"/>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a:p>
          <a:p>
            <a:pPr marL="0" indent="0" eaLnBrk="1" hangingPunct="1">
              <a:buFont typeface="Arial" panose="020B0604020202020204" pitchFamily="34" charset="0"/>
              <a:buNone/>
            </a:pPr>
            <a:r>
              <a:rPr lang="id-ID" altLang="en-US" sz="6000"/>
              <a:t> 				  08</a:t>
            </a:r>
          </a:p>
          <a:p>
            <a:pPr marL="0" indent="0" algn="ctr" eaLnBrk="1" hangingPunct="1">
              <a:spcBef>
                <a:spcPct val="0"/>
              </a:spcBef>
              <a:buFont typeface="Arial" panose="020B0604020202020204" pitchFamily="34" charset="0"/>
              <a:buNone/>
            </a:pPr>
            <a:r>
              <a:rPr lang="en-US" altLang="en-US" sz="6000"/>
              <a:t>RadioGroup</a:t>
            </a:r>
          </a:p>
          <a:p>
            <a:pPr marL="0" indent="0" algn="ctr" eaLnBrk="1" hangingPunct="1">
              <a:spcBef>
                <a:spcPct val="0"/>
              </a:spcBef>
              <a:buFont typeface="Arial" panose="020B0604020202020204" pitchFamily="34" charset="0"/>
              <a:buNone/>
            </a:pPr>
            <a:r>
              <a:rPr lang="en-US" altLang="en-US" sz="6000"/>
              <a:t>&amp; RadioButton</a:t>
            </a:r>
          </a:p>
          <a:p>
            <a:pPr marL="0" indent="0" eaLnBrk="1" hangingPunct="1">
              <a:buFont typeface="Arial" panose="020B0604020202020204" pitchFamily="34" charset="0"/>
              <a:buNone/>
            </a:pPr>
            <a:endParaRPr lang="en-US" altLang="en-US" sz="60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Date Placeholder 3">
            <a:extLst>
              <a:ext uri="{FF2B5EF4-FFF2-40B4-BE49-F238E27FC236}">
                <a16:creationId xmlns:a16="http://schemas.microsoft.com/office/drawing/2014/main" id="{1E379D86-1B6A-137B-0542-C57E12C26D0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E95C616-2AC6-4E47-A300-A56DB87FAA5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86DA20AC-A4FF-B636-2874-1C70947C3FD4}"/>
              </a:ext>
            </a:extLst>
          </p:cNvPr>
          <p:cNvSpPr>
            <a:spLocks noGrp="1"/>
          </p:cNvSpPr>
          <p:nvPr>
            <p:ph type="ftr" sz="quarter" idx="11"/>
          </p:nvPr>
        </p:nvSpPr>
        <p:spPr/>
        <p:txBody>
          <a:bodyPr/>
          <a:lstStyle/>
          <a:p>
            <a:pPr>
              <a:defRPr/>
            </a:pPr>
            <a:r>
              <a:rPr lang="id-ID"/>
              <a:t>Pemrograman Berbasis Objek</a:t>
            </a:r>
          </a:p>
        </p:txBody>
      </p:sp>
      <p:sp>
        <p:nvSpPr>
          <p:cNvPr id="173060" name="Slide Number Placeholder 5">
            <a:extLst>
              <a:ext uri="{FF2B5EF4-FFF2-40B4-BE49-F238E27FC236}">
                <a16:creationId xmlns:a16="http://schemas.microsoft.com/office/drawing/2014/main" id="{D6A96C7E-2CEC-D338-911E-92F2987D01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C98FA65-EA65-4F35-ABC9-634D94B27B76}" type="slidenum">
              <a:rPr lang="id-ID" altLang="en-US" sz="3600" smtClean="0">
                <a:solidFill>
                  <a:srgbClr val="FFFFFF"/>
                </a:solidFill>
              </a:rPr>
              <a:pPr>
                <a:spcBef>
                  <a:spcPct val="0"/>
                </a:spcBef>
                <a:buFontTx/>
                <a:buNone/>
              </a:pPr>
              <a:t>198</a:t>
            </a:fld>
            <a:endParaRPr lang="id-ID" altLang="en-US" sz="3600">
              <a:solidFill>
                <a:srgbClr val="FFFFFF"/>
              </a:solidFill>
            </a:endParaRPr>
          </a:p>
        </p:txBody>
      </p:sp>
      <p:sp>
        <p:nvSpPr>
          <p:cNvPr id="173061" name="Content Placeholder 2">
            <a:extLst>
              <a:ext uri="{FF2B5EF4-FFF2-40B4-BE49-F238E27FC236}">
                <a16:creationId xmlns:a16="http://schemas.microsoft.com/office/drawing/2014/main" id="{73CCE65B-D002-282C-C43A-D13BDA3BB896}"/>
              </a:ext>
            </a:extLst>
          </p:cNvPr>
          <p:cNvSpPr>
            <a:spLocks noGrp="1" noChangeArrowheads="1"/>
          </p:cNvSpPr>
          <p:nvPr>
            <p:ph idx="1"/>
          </p:nvPr>
        </p:nvSpPr>
        <p:spPr>
          <a:xfrm>
            <a:off x="165100" y="1346200"/>
            <a:ext cx="8815388" cy="47244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marL="0" indent="0" eaLnBrk="1" hangingPunct="1">
              <a:buFont typeface="Arial" panose="020B0604020202020204" pitchFamily="34" charset="0"/>
              <a:buNone/>
            </a:pPr>
            <a:r>
              <a:rPr lang="id-ID" altLang="en-US" sz="3200"/>
              <a:t>RadioGroup</a:t>
            </a:r>
          </a:p>
          <a:p>
            <a:pPr marL="0" indent="0" eaLnBrk="1" hangingPunct="1"/>
            <a:r>
              <a:rPr lang="en-US" altLang="en-US"/>
              <a:t>RadioGroup adalah komponen android yang digunakan untuk mengelompokan satu atau lebih RadioButton agar hanya bisa dipilih salah satu.</a:t>
            </a:r>
          </a:p>
          <a:p>
            <a:pPr marL="0" indent="0" eaLnBrk="1" hangingPunct="1">
              <a:buFont typeface="Arial" panose="020B0604020202020204" pitchFamily="34" charset="0"/>
              <a:buNone/>
            </a:pPr>
            <a:r>
              <a:rPr lang="en-US" altLang="en-US" sz="3200"/>
              <a:t>RadioButton</a:t>
            </a:r>
          </a:p>
          <a:p>
            <a:pPr marL="0" indent="0" eaLnBrk="1" hangingPunct="1"/>
            <a:r>
              <a:rPr lang="id-ID" altLang="en-US"/>
              <a:t>RadioButton adalah komponen android yang digunakan untuk opsi pemilihan pada RadioGroup.</a:t>
            </a:r>
          </a:p>
          <a:p>
            <a:pPr marL="0" indent="0" eaLnBrk="1" hangingPunct="1"/>
            <a:endParaRPr lang="id-ID" altLang="en-US" sz="3200"/>
          </a:p>
          <a:p>
            <a:pPr marL="0" indent="0" eaLnBrk="1" hangingPunct="1"/>
            <a:endParaRPr lang="en-US"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Date Placeholder 3">
            <a:extLst>
              <a:ext uri="{FF2B5EF4-FFF2-40B4-BE49-F238E27FC236}">
                <a16:creationId xmlns:a16="http://schemas.microsoft.com/office/drawing/2014/main" id="{60649709-2E61-FA55-F7A5-2B2FC380F12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1FF169F-8F71-4A89-9263-1673F6818053}"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E2085BBC-89C5-E61E-DDFD-DB93D22646FD}"/>
              </a:ext>
            </a:extLst>
          </p:cNvPr>
          <p:cNvSpPr>
            <a:spLocks noGrp="1"/>
          </p:cNvSpPr>
          <p:nvPr>
            <p:ph type="ftr" sz="quarter" idx="11"/>
          </p:nvPr>
        </p:nvSpPr>
        <p:spPr/>
        <p:txBody>
          <a:bodyPr/>
          <a:lstStyle/>
          <a:p>
            <a:pPr>
              <a:defRPr/>
            </a:pPr>
            <a:r>
              <a:rPr lang="id-ID"/>
              <a:t>Pemrograman Berbasis Objek</a:t>
            </a:r>
          </a:p>
        </p:txBody>
      </p:sp>
      <p:sp>
        <p:nvSpPr>
          <p:cNvPr id="174084" name="Slide Number Placeholder 5">
            <a:extLst>
              <a:ext uri="{FF2B5EF4-FFF2-40B4-BE49-F238E27FC236}">
                <a16:creationId xmlns:a16="http://schemas.microsoft.com/office/drawing/2014/main" id="{E482936E-EC2E-09EE-E268-0C297165191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764C8CD-20E9-4BF1-99DA-A79F870A1BA9}" type="slidenum">
              <a:rPr lang="id-ID" altLang="en-US" sz="3600" smtClean="0">
                <a:solidFill>
                  <a:srgbClr val="FFFFFF"/>
                </a:solidFill>
              </a:rPr>
              <a:pPr>
                <a:spcBef>
                  <a:spcPct val="0"/>
                </a:spcBef>
                <a:buFontTx/>
                <a:buNone/>
              </a:pPr>
              <a:t>199</a:t>
            </a:fld>
            <a:endParaRPr lang="id-ID" altLang="en-US" sz="3600">
              <a:solidFill>
                <a:srgbClr val="FFFFFF"/>
              </a:solidFill>
            </a:endParaRPr>
          </a:p>
        </p:txBody>
      </p:sp>
      <p:sp>
        <p:nvSpPr>
          <p:cNvPr id="174085" name="Content Placeholder 2">
            <a:extLst>
              <a:ext uri="{FF2B5EF4-FFF2-40B4-BE49-F238E27FC236}">
                <a16:creationId xmlns:a16="http://schemas.microsoft.com/office/drawing/2014/main" id="{9A8EC78F-0E2D-93D7-3C51-59C69BDF6C93}"/>
              </a:ext>
            </a:extLst>
          </p:cNvPr>
          <p:cNvSpPr>
            <a:spLocks noGrp="1" noChangeArrowheads="1"/>
          </p:cNvSpPr>
          <p:nvPr>
            <p:ph idx="1"/>
          </p:nvPr>
        </p:nvSpPr>
        <p:spPr>
          <a:xfrm>
            <a:off x="184150" y="1452563"/>
            <a:ext cx="8815388" cy="47244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marL="0" indent="0" eaLnBrk="1" hangingPunct="1">
              <a:buFont typeface="Arial" panose="020B0604020202020204" pitchFamily="34" charset="0"/>
              <a:buNone/>
            </a:pPr>
            <a:r>
              <a:rPr lang="id-ID" altLang="en-US" sz="3200"/>
              <a:t>RadioGroup</a:t>
            </a:r>
          </a:p>
          <a:p>
            <a:pPr marL="0" indent="0" eaLnBrk="1" hangingPunct="1"/>
            <a:r>
              <a:rPr lang="en-US" altLang="en-US"/>
              <a:t>Switch adalah komponen android yang digunakan untuk memilih satu diantara 2 opsi pilihan iya atau tidak.</a:t>
            </a:r>
          </a:p>
          <a:p>
            <a:pPr marL="0" indent="0" eaLnBrk="1" hangingPunct="1">
              <a:buFont typeface="Arial" panose="020B0604020202020204" pitchFamily="34" charset="0"/>
              <a:buNone/>
            </a:pPr>
            <a:endParaRPr lang="en-US" altLang="en-US" sz="3200"/>
          </a:p>
        </p:txBody>
      </p:sp>
      <p:pic>
        <p:nvPicPr>
          <p:cNvPr id="174086" name="Google Shape;5580;p52">
            <a:extLst>
              <a:ext uri="{FF2B5EF4-FFF2-40B4-BE49-F238E27FC236}">
                <a16:creationId xmlns:a16="http://schemas.microsoft.com/office/drawing/2014/main" id="{78B63410-DB11-8F6C-DF90-5FA32E21DE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725" y="2789238"/>
            <a:ext cx="2370138"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6916" name="Google Shape;5581;p52">
            <a:extLst>
              <a:ext uri="{FF2B5EF4-FFF2-40B4-BE49-F238E27FC236}">
                <a16:creationId xmlns:a16="http://schemas.microsoft.com/office/drawing/2014/main" id="{5BA9BE07-65EE-AAB5-5520-39CA9F845A2C}"/>
              </a:ext>
            </a:extLst>
          </p:cNvPr>
          <p:cNvPicPr>
            <a:picLocks noChangeAspect="1" noChangeArrowheads="1"/>
          </p:cNvPicPr>
          <p:nvPr/>
        </p:nvPicPr>
        <p:blipFill>
          <a:blip r:embed="rId3"/>
          <a:srcRect b="37650"/>
          <a:stretch>
            <a:fillRect/>
          </a:stretch>
        </p:blipFill>
        <p:spPr bwMode="auto">
          <a:xfrm>
            <a:off x="2836863" y="2981325"/>
            <a:ext cx="2635250" cy="915988"/>
          </a:xfrm>
          <a:prstGeom prst="rect">
            <a:avLst/>
          </a:prstGeom>
          <a:noFill/>
          <a:ln>
            <a:noFill/>
          </a:ln>
          <a:effectLst>
            <a:outerShdw blurRad="100013" algn="bl" rotWithShape="0">
              <a:srgbClr val="000000">
                <a:alpha val="17000"/>
              </a:srgbClr>
            </a:outerShdw>
          </a:effectLst>
        </p:spPr>
      </p:pic>
      <p:pic>
        <p:nvPicPr>
          <p:cNvPr id="166917" name="Google Shape;5582;p52">
            <a:extLst>
              <a:ext uri="{FF2B5EF4-FFF2-40B4-BE49-F238E27FC236}">
                <a16:creationId xmlns:a16="http://schemas.microsoft.com/office/drawing/2014/main" id="{6F342246-C761-EB42-46E2-068754BDBF2C}"/>
              </a:ext>
            </a:extLst>
          </p:cNvPr>
          <p:cNvPicPr>
            <a:picLocks noChangeAspect="1" noChangeArrowheads="1"/>
          </p:cNvPicPr>
          <p:nvPr/>
        </p:nvPicPr>
        <p:blipFill>
          <a:blip r:embed="rId4"/>
          <a:srcRect b="37650"/>
          <a:stretch>
            <a:fillRect/>
          </a:stretch>
        </p:blipFill>
        <p:spPr bwMode="auto">
          <a:xfrm>
            <a:off x="2836863" y="4097338"/>
            <a:ext cx="2635250" cy="915987"/>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 sz="4000" dirty="0"/>
              <a:t>Pemrograman Mobile</a:t>
            </a:r>
            <a:br>
              <a:rPr lang="en" sz="4000" dirty="0"/>
            </a:br>
            <a:endParaRPr lang="en-US" dirty="0"/>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a:xfrm>
            <a:off x="2317581" y="3605882"/>
            <a:ext cx="6188745" cy="412807"/>
          </a:xfrm>
        </p:spPr>
        <p:txBody>
          <a:bodyPr/>
          <a:lstStyle/>
          <a:p>
            <a:pPr marL="0" lvl="0" indent="0" rtl="0">
              <a:spcBef>
                <a:spcPts val="0"/>
              </a:spcBef>
              <a:spcAft>
                <a:spcPts val="0"/>
              </a:spcAft>
              <a:buNone/>
            </a:pPr>
            <a:r>
              <a:rPr lang="en-US" b="1" dirty="0">
                <a:solidFill>
                  <a:schemeClr val="accent3"/>
                </a:solidFill>
              </a:rPr>
              <a:t>01</a:t>
            </a:r>
            <a:r>
              <a:rPr lang="en-US" dirty="0"/>
              <a:t> – </a:t>
            </a:r>
            <a:r>
              <a:rPr lang="en-US" dirty="0" err="1"/>
              <a:t>Pengantar</a:t>
            </a:r>
            <a:r>
              <a:rPr lang="en-US" dirty="0"/>
              <a:t> </a:t>
            </a:r>
            <a:r>
              <a:rPr lang="en-US" dirty="0" err="1"/>
              <a:t>Pemprograman</a:t>
            </a:r>
            <a:r>
              <a:rPr lang="en-US" dirty="0"/>
              <a:t> Mobile</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2</a:t>
            </a:fld>
            <a:endParaRPr lang="id-ID" dirty="0"/>
          </a:p>
        </p:txBody>
      </p:sp>
    </p:spTree>
    <p:extLst>
      <p:ext uri="{BB962C8B-B14F-4D97-AF65-F5344CB8AC3E}">
        <p14:creationId xmlns:p14="http://schemas.microsoft.com/office/powerpoint/2010/main" val="2126934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Sistem Operasi Mobile</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lvl="0" indent="0" algn="l" rtl="0">
              <a:spcBef>
                <a:spcPts val="1000"/>
              </a:spcBef>
              <a:spcAft>
                <a:spcPts val="0"/>
              </a:spcAft>
              <a:buNone/>
            </a:pPr>
            <a:r>
              <a:rPr lang="en-US" sz="3200" dirty="0">
                <a:latin typeface="Nanum Gothic Coding"/>
                <a:ea typeface="Nanum Gothic Coding"/>
                <a:cs typeface="Nanum Gothic Coding"/>
                <a:sym typeface="Nanum Gothic Coding"/>
              </a:rPr>
              <a:t>Android</a:t>
            </a:r>
          </a:p>
          <a:p>
            <a:pPr marL="342900" lvl="0" indent="-203200" algn="l" rtl="0">
              <a:spcBef>
                <a:spcPts val="0"/>
              </a:spcBef>
              <a:spcAft>
                <a:spcPts val="0"/>
              </a:spcAft>
              <a:buClr>
                <a:schemeClr val="accent3"/>
              </a:buClr>
              <a:buSzPts val="1400"/>
              <a:buChar char="●"/>
            </a:pPr>
            <a:r>
              <a:rPr lang="en-US" dirty="0"/>
              <a:t>OS Android </a:t>
            </a:r>
            <a:r>
              <a:rPr lang="en-US" dirty="0" err="1"/>
              <a:t>berada</a:t>
            </a:r>
            <a:r>
              <a:rPr lang="en-US" dirty="0"/>
              <a:t> </a:t>
            </a:r>
            <a:r>
              <a:rPr lang="en-US" dirty="0" err="1"/>
              <a:t>dibawah</a:t>
            </a:r>
            <a:r>
              <a:rPr lang="en-US" dirty="0"/>
              <a:t> </a:t>
            </a:r>
            <a:r>
              <a:rPr lang="en-US" dirty="0" err="1"/>
              <a:t>naungan</a:t>
            </a:r>
            <a:r>
              <a:rPr lang="en-US" dirty="0"/>
              <a:t> Google.</a:t>
            </a:r>
          </a:p>
          <a:p>
            <a:pPr marL="342900" lvl="0" indent="-203200" algn="l" rtl="0">
              <a:spcBef>
                <a:spcPts val="0"/>
              </a:spcBef>
              <a:spcAft>
                <a:spcPts val="0"/>
              </a:spcAft>
              <a:buClr>
                <a:schemeClr val="accent3"/>
              </a:buClr>
              <a:buSzPts val="1400"/>
              <a:buChar char="●"/>
            </a:pPr>
            <a:r>
              <a:rPr lang="en-US" dirty="0"/>
              <a:t>Perusahaan </a:t>
            </a:r>
            <a:r>
              <a:rPr lang="en-US" dirty="0" err="1"/>
              <a:t>pertama</a:t>
            </a:r>
            <a:r>
              <a:rPr lang="en-US" dirty="0"/>
              <a:t> android </a:t>
            </a:r>
            <a:r>
              <a:rPr lang="en-US" dirty="0" err="1"/>
              <a:t>adalah</a:t>
            </a:r>
            <a:r>
              <a:rPr lang="en-US" dirty="0"/>
              <a:t> Android.inc dan </a:t>
            </a:r>
            <a:r>
              <a:rPr lang="en-US" dirty="0" err="1"/>
              <a:t>telah</a:t>
            </a:r>
            <a:r>
              <a:rPr lang="en-US" dirty="0"/>
              <a:t> </a:t>
            </a:r>
            <a:r>
              <a:rPr lang="en-US" dirty="0" err="1"/>
              <a:t>diakuisisi</a:t>
            </a:r>
            <a:r>
              <a:rPr lang="en-US" dirty="0"/>
              <a:t> oleh Google </a:t>
            </a:r>
            <a:r>
              <a:rPr lang="en-US" dirty="0" err="1"/>
              <a:t>dengan</a:t>
            </a:r>
            <a:r>
              <a:rPr lang="en-US" dirty="0"/>
              <a:t> </a:t>
            </a:r>
            <a:r>
              <a:rPr lang="en-US" dirty="0" err="1"/>
              <a:t>nilai</a:t>
            </a:r>
            <a:r>
              <a:rPr lang="en-US" dirty="0"/>
              <a:t> yang </a:t>
            </a:r>
            <a:r>
              <a:rPr lang="en-US" dirty="0" err="1"/>
              <a:t>fantastis</a:t>
            </a:r>
            <a:r>
              <a:rPr lang="en-US" dirty="0"/>
              <a:t>.</a:t>
            </a:r>
          </a:p>
          <a:p>
            <a:pPr marL="342900" lvl="0" indent="-203200" algn="l" rtl="0">
              <a:spcBef>
                <a:spcPts val="0"/>
              </a:spcBef>
              <a:spcAft>
                <a:spcPts val="0"/>
              </a:spcAft>
              <a:buClr>
                <a:schemeClr val="accent3"/>
              </a:buClr>
              <a:buSzPts val="1400"/>
              <a:buChar char="●"/>
            </a:pPr>
            <a:r>
              <a:rPr lang="en-US" dirty="0"/>
              <a:t>Android </a:t>
            </a:r>
            <a:r>
              <a:rPr lang="en-US" dirty="0" err="1"/>
              <a:t>adalah</a:t>
            </a:r>
            <a:r>
              <a:rPr lang="en-US" dirty="0"/>
              <a:t> OS yang Open-Source </a:t>
            </a:r>
            <a:r>
              <a:rPr lang="en-US" dirty="0" err="1"/>
              <a:t>berbasis</a:t>
            </a:r>
            <a:r>
              <a:rPr lang="en-US" dirty="0"/>
              <a:t> Unix dan juga Close-Source </a:t>
            </a:r>
            <a:r>
              <a:rPr lang="en-US" dirty="0" err="1"/>
              <a:t>dengan</a:t>
            </a:r>
            <a:r>
              <a:rPr lang="en-US" dirty="0"/>
              <a:t> </a:t>
            </a:r>
            <a:r>
              <a:rPr lang="en-US" dirty="0" err="1"/>
              <a:t>mengirimkan</a:t>
            </a:r>
            <a:r>
              <a:rPr lang="en-US" dirty="0"/>
              <a:t> bootloader yang </a:t>
            </a:r>
            <a:r>
              <a:rPr lang="en-US" dirty="0" err="1"/>
              <a:t>terkunci</a:t>
            </a:r>
            <a:r>
              <a:rPr lang="en-US" dirty="0"/>
              <a:t> </a:t>
            </a:r>
            <a:r>
              <a:rPr lang="en-US" dirty="0" err="1"/>
              <a:t>ke</a:t>
            </a:r>
            <a:r>
              <a:rPr lang="en-US" dirty="0"/>
              <a:t> </a:t>
            </a:r>
            <a:r>
              <a:rPr lang="en-US" dirty="0" err="1"/>
              <a:t>produsen</a:t>
            </a:r>
            <a:r>
              <a:rPr lang="en-US" dirty="0"/>
              <a:t> device.</a:t>
            </a:r>
          </a:p>
          <a:p>
            <a:pPr marL="342900" lvl="0" indent="-203200" algn="l" rtl="0">
              <a:spcBef>
                <a:spcPts val="0"/>
              </a:spcBef>
              <a:spcAft>
                <a:spcPts val="0"/>
              </a:spcAft>
              <a:buClr>
                <a:schemeClr val="accent3"/>
              </a:buClr>
              <a:buSzPts val="1400"/>
              <a:buChar char="●"/>
            </a:pPr>
            <a:r>
              <a:rPr lang="en-US" dirty="0" err="1"/>
              <a:t>Hampir</a:t>
            </a:r>
            <a:r>
              <a:rPr lang="en-US" dirty="0"/>
              <a:t> </a:t>
            </a:r>
            <a:r>
              <a:rPr lang="en-US" dirty="0" err="1"/>
              <a:t>semua</a:t>
            </a:r>
            <a:r>
              <a:rPr lang="en-US" dirty="0"/>
              <a:t> vendor smartphone </a:t>
            </a:r>
            <a:r>
              <a:rPr lang="en-US" dirty="0" err="1"/>
              <a:t>besar</a:t>
            </a:r>
            <a:r>
              <a:rPr lang="en-US" dirty="0"/>
              <a:t> dan </a:t>
            </a:r>
            <a:r>
              <a:rPr lang="en-US" dirty="0" err="1"/>
              <a:t>terkenal</a:t>
            </a:r>
            <a:r>
              <a:rPr lang="en-US" dirty="0"/>
              <a:t> </a:t>
            </a:r>
            <a:r>
              <a:rPr lang="en-US" dirty="0" err="1"/>
              <a:t>menggunakan</a:t>
            </a:r>
            <a:r>
              <a:rPr lang="en-US" dirty="0"/>
              <a:t> OS Android </a:t>
            </a:r>
            <a:r>
              <a:rPr lang="en-US" dirty="0" err="1"/>
              <a:t>untuk</a:t>
            </a:r>
            <a:r>
              <a:rPr lang="en-US" dirty="0"/>
              <a:t> </a:t>
            </a:r>
            <a:r>
              <a:rPr lang="en-US" dirty="0" err="1"/>
              <a:t>mendukung</a:t>
            </a:r>
            <a:r>
              <a:rPr lang="en-US" dirty="0"/>
              <a:t> </a:t>
            </a:r>
            <a:r>
              <a:rPr lang="en-US" dirty="0" err="1"/>
              <a:t>perangkat</a:t>
            </a:r>
            <a:r>
              <a:rPr lang="en-US" dirty="0"/>
              <a:t> smartphone </a:t>
            </a:r>
            <a:r>
              <a:rPr lang="en-US" dirty="0" err="1"/>
              <a:t>mereka</a:t>
            </a:r>
            <a:r>
              <a:rPr lang="en-US" dirty="0"/>
              <a:t>.</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20</a:t>
            </a:fld>
            <a:endParaRPr lang="id-ID" dirty="0"/>
          </a:p>
        </p:txBody>
      </p:sp>
    </p:spTree>
    <p:extLst>
      <p:ext uri="{BB962C8B-B14F-4D97-AF65-F5344CB8AC3E}">
        <p14:creationId xmlns:p14="http://schemas.microsoft.com/office/powerpoint/2010/main" val="12779924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Date Placeholder 3">
            <a:extLst>
              <a:ext uri="{FF2B5EF4-FFF2-40B4-BE49-F238E27FC236}">
                <a16:creationId xmlns:a16="http://schemas.microsoft.com/office/drawing/2014/main" id="{F57C616C-67C6-1142-B5CE-755269B7F62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B07EE13-DF90-4741-92DB-62CE2C274ABA}"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81FF4C3B-F1B3-962C-6B1C-C867EC463DA0}"/>
              </a:ext>
            </a:extLst>
          </p:cNvPr>
          <p:cNvSpPr>
            <a:spLocks noGrp="1"/>
          </p:cNvSpPr>
          <p:nvPr>
            <p:ph type="ftr" sz="quarter" idx="11"/>
          </p:nvPr>
        </p:nvSpPr>
        <p:spPr/>
        <p:txBody>
          <a:bodyPr/>
          <a:lstStyle/>
          <a:p>
            <a:pPr>
              <a:defRPr/>
            </a:pPr>
            <a:r>
              <a:rPr lang="id-ID"/>
              <a:t>Pemrograman Berbasis Objek</a:t>
            </a:r>
          </a:p>
        </p:txBody>
      </p:sp>
      <p:sp>
        <p:nvSpPr>
          <p:cNvPr id="175108" name="Slide Number Placeholder 5">
            <a:extLst>
              <a:ext uri="{FF2B5EF4-FFF2-40B4-BE49-F238E27FC236}">
                <a16:creationId xmlns:a16="http://schemas.microsoft.com/office/drawing/2014/main" id="{82C6855F-E0C8-32A9-0180-17ADA150C05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487AC27-E667-484F-80BD-A962E5015EE6}" type="slidenum">
              <a:rPr lang="id-ID" altLang="en-US" sz="3600" smtClean="0">
                <a:solidFill>
                  <a:srgbClr val="FFFFFF"/>
                </a:solidFill>
              </a:rPr>
              <a:pPr>
                <a:spcBef>
                  <a:spcPct val="0"/>
                </a:spcBef>
                <a:buFontTx/>
                <a:buNone/>
              </a:pPr>
              <a:t>200</a:t>
            </a:fld>
            <a:endParaRPr lang="id-ID" altLang="en-US" sz="3600">
              <a:solidFill>
                <a:srgbClr val="FFFFFF"/>
              </a:solidFill>
            </a:endParaRPr>
          </a:p>
        </p:txBody>
      </p:sp>
      <p:sp>
        <p:nvSpPr>
          <p:cNvPr id="175109" name="Content Placeholder 2">
            <a:extLst>
              <a:ext uri="{FF2B5EF4-FFF2-40B4-BE49-F238E27FC236}">
                <a16:creationId xmlns:a16="http://schemas.microsoft.com/office/drawing/2014/main" id="{408CCF78-D40F-3C21-106A-106A0C0D95C2}"/>
              </a:ext>
            </a:extLst>
          </p:cNvPr>
          <p:cNvSpPr>
            <a:spLocks noGrp="1" noChangeArrowheads="1"/>
          </p:cNvSpPr>
          <p:nvPr>
            <p:ph idx="1"/>
          </p:nvPr>
        </p:nvSpPr>
        <p:spPr>
          <a:xfrm>
            <a:off x="184150" y="1452563"/>
            <a:ext cx="8815388" cy="47244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marL="0" indent="0" eaLnBrk="1" hangingPunct="1">
              <a:buFont typeface="Arial" panose="020B0604020202020204" pitchFamily="34" charset="0"/>
              <a:buNone/>
            </a:pPr>
            <a:r>
              <a:rPr lang="id-ID" altLang="en-US" sz="2400"/>
              <a:t>RadioButton</a:t>
            </a:r>
          </a:p>
          <a:p>
            <a:pPr marL="0" indent="0" eaLnBrk="1" hangingPunct="1"/>
            <a:r>
              <a:rPr lang="en-US" altLang="en-US"/>
              <a:t>Radio button adalah elemen graphical user interface ( GUI ) yang memungkinkan pengguna untuk memilih single item dari daftar opsi yang ditampilkan. Elemen radio button akan ditampilkan dalam kelompok yang terdiri dari beberapa opsi atau setidaknya dua opsi. </a:t>
            </a:r>
          </a:p>
          <a:p>
            <a:pPr marL="0" indent="0" eaLnBrk="1" hangingPunct="1"/>
            <a:r>
              <a:rPr lang="en-US" altLang="en-US"/>
              <a:t>Radio button ini berbentuk lingkaran kecil. Ketika lingkaran tersebut dipilih oleh user maka tampilan radio button akan terlihat seperti lingkaran dengan titik di dalamnya.</a:t>
            </a:r>
          </a:p>
          <a:p>
            <a:pPr marL="0" indent="0" eaLnBrk="1" hangingPunct="1"/>
            <a:r>
              <a:rPr lang="en-US" altLang="en-US"/>
              <a:t>Radio button bersifat mutually exclusive. Jadi, ketika ketika pengguna memilih satu opsi, maka opsi lain yang terpilih dalam group yang sama akan dibatalkan. Dengan kata lain, radio button hanya memungkinkan pengguna untuk memilih satu item saja dari opsi yang disediakan dalam group radio button.</a:t>
            </a:r>
          </a:p>
          <a:p>
            <a:pPr marL="0" indent="0" eaLnBrk="1" hangingPunct="1">
              <a:buFont typeface="Arial" panose="020B0604020202020204" pitchFamily="34" charset="0"/>
              <a:buNone/>
            </a:pPr>
            <a:endParaRPr lang="en-US" altLang="en-US" sz="24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Date Placeholder 3">
            <a:extLst>
              <a:ext uri="{FF2B5EF4-FFF2-40B4-BE49-F238E27FC236}">
                <a16:creationId xmlns:a16="http://schemas.microsoft.com/office/drawing/2014/main" id="{5F6F56C5-BFD9-4F71-B033-4F12FC5E50B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ACFD3CD-CDDB-47E2-9A8A-7791BE59C0D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7463ECBC-9A19-5415-B941-39E23E7D67FF}"/>
              </a:ext>
            </a:extLst>
          </p:cNvPr>
          <p:cNvSpPr>
            <a:spLocks noGrp="1"/>
          </p:cNvSpPr>
          <p:nvPr>
            <p:ph type="ftr" sz="quarter" idx="11"/>
          </p:nvPr>
        </p:nvSpPr>
        <p:spPr/>
        <p:txBody>
          <a:bodyPr/>
          <a:lstStyle/>
          <a:p>
            <a:pPr>
              <a:defRPr/>
            </a:pPr>
            <a:r>
              <a:rPr lang="id-ID"/>
              <a:t>Pemrograman Berbasis Objek</a:t>
            </a:r>
          </a:p>
        </p:txBody>
      </p:sp>
      <p:sp>
        <p:nvSpPr>
          <p:cNvPr id="176132" name="Slide Number Placeholder 5">
            <a:extLst>
              <a:ext uri="{FF2B5EF4-FFF2-40B4-BE49-F238E27FC236}">
                <a16:creationId xmlns:a16="http://schemas.microsoft.com/office/drawing/2014/main" id="{8A49C339-C15D-8639-A32E-A8548B01900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ABF7A46-6F40-4074-87B6-533955BC8E12}" type="slidenum">
              <a:rPr lang="id-ID" altLang="en-US" sz="3600" smtClean="0">
                <a:solidFill>
                  <a:srgbClr val="FFFFFF"/>
                </a:solidFill>
              </a:rPr>
              <a:pPr>
                <a:spcBef>
                  <a:spcPct val="0"/>
                </a:spcBef>
                <a:buFontTx/>
                <a:buNone/>
              </a:pPr>
              <a:t>201</a:t>
            </a:fld>
            <a:endParaRPr lang="id-ID" altLang="en-US" sz="3600">
              <a:solidFill>
                <a:srgbClr val="FFFFFF"/>
              </a:solidFill>
            </a:endParaRPr>
          </a:p>
        </p:txBody>
      </p:sp>
      <p:sp>
        <p:nvSpPr>
          <p:cNvPr id="176133" name="Content Placeholder 2">
            <a:extLst>
              <a:ext uri="{FF2B5EF4-FFF2-40B4-BE49-F238E27FC236}">
                <a16:creationId xmlns:a16="http://schemas.microsoft.com/office/drawing/2014/main" id="{665676AA-51C6-DB5B-9C3E-7A88151D5780}"/>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a:p>
          <a:p>
            <a:pPr marL="0" indent="0" eaLnBrk="1" hangingPunct="1">
              <a:buFont typeface="Arial" panose="020B0604020202020204" pitchFamily="34" charset="0"/>
              <a:buNone/>
            </a:pPr>
            <a:r>
              <a:rPr lang="id-ID" altLang="en-US" sz="6000"/>
              <a:t> 				  09</a:t>
            </a:r>
          </a:p>
          <a:p>
            <a:pPr marL="0" indent="0" eaLnBrk="1" hangingPunct="1">
              <a:buFont typeface="Arial" panose="020B0604020202020204" pitchFamily="34" charset="0"/>
              <a:buNone/>
            </a:pPr>
            <a:r>
              <a:rPr lang="id-ID" altLang="en-US" sz="6000"/>
              <a:t>			   Spinner</a:t>
            </a:r>
            <a:endParaRPr lang="en-US" altLang="en-US" sz="60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Date Placeholder 3">
            <a:extLst>
              <a:ext uri="{FF2B5EF4-FFF2-40B4-BE49-F238E27FC236}">
                <a16:creationId xmlns:a16="http://schemas.microsoft.com/office/drawing/2014/main" id="{3765CA75-D446-4A28-2154-09BA33224AA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86A5891-85B6-4B24-BD1E-56A2C8776AC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9B2BA73B-3A49-AE18-1B8A-8AE70B294383}"/>
              </a:ext>
            </a:extLst>
          </p:cNvPr>
          <p:cNvSpPr>
            <a:spLocks noGrp="1"/>
          </p:cNvSpPr>
          <p:nvPr>
            <p:ph type="ftr" sz="quarter" idx="11"/>
          </p:nvPr>
        </p:nvSpPr>
        <p:spPr/>
        <p:txBody>
          <a:bodyPr/>
          <a:lstStyle/>
          <a:p>
            <a:pPr>
              <a:defRPr/>
            </a:pPr>
            <a:r>
              <a:rPr lang="id-ID"/>
              <a:t>Pemrograman Berbasis Objek</a:t>
            </a:r>
          </a:p>
        </p:txBody>
      </p:sp>
      <p:sp>
        <p:nvSpPr>
          <p:cNvPr id="177156" name="Slide Number Placeholder 5">
            <a:extLst>
              <a:ext uri="{FF2B5EF4-FFF2-40B4-BE49-F238E27FC236}">
                <a16:creationId xmlns:a16="http://schemas.microsoft.com/office/drawing/2014/main" id="{FF6C4063-9022-B4E9-8184-AB06DC88603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F2D4BB1-3647-4FCA-AF69-CCEAF37E3334}" type="slidenum">
              <a:rPr lang="id-ID" altLang="en-US" sz="3600" smtClean="0">
                <a:solidFill>
                  <a:srgbClr val="FFFFFF"/>
                </a:solidFill>
              </a:rPr>
              <a:pPr>
                <a:spcBef>
                  <a:spcPct val="0"/>
                </a:spcBef>
                <a:buFontTx/>
                <a:buNone/>
              </a:pPr>
              <a:t>202</a:t>
            </a:fld>
            <a:endParaRPr lang="id-ID" altLang="en-US" sz="3600">
              <a:solidFill>
                <a:srgbClr val="FFFFFF"/>
              </a:solidFill>
            </a:endParaRPr>
          </a:p>
        </p:txBody>
      </p:sp>
      <p:sp>
        <p:nvSpPr>
          <p:cNvPr id="177157" name="Title 1">
            <a:extLst>
              <a:ext uri="{FF2B5EF4-FFF2-40B4-BE49-F238E27FC236}">
                <a16:creationId xmlns:a16="http://schemas.microsoft.com/office/drawing/2014/main" id="{FC46F731-6494-62E9-FF1E-A07CD79B3868}"/>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Spinner</a:t>
            </a:r>
            <a:endParaRPr lang="en-US" altLang="en-US">
              <a:solidFill>
                <a:srgbClr val="000000"/>
              </a:solidFill>
            </a:endParaRPr>
          </a:p>
        </p:txBody>
      </p:sp>
      <p:sp>
        <p:nvSpPr>
          <p:cNvPr id="3" name="Content Placeholder 2">
            <a:extLst>
              <a:ext uri="{FF2B5EF4-FFF2-40B4-BE49-F238E27FC236}">
                <a16:creationId xmlns:a16="http://schemas.microsoft.com/office/drawing/2014/main" id="{E4E676FA-EC52-E088-4FEE-984BACF792D0}"/>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Spinner adalah komponen android yang digunakan untuk memilih satu diantara beberapa opsi pilihan yang berbentuk dropdown.</a:t>
            </a:r>
          </a:p>
          <a:p>
            <a:pPr marL="0" indent="0" eaLnBrk="1" fontAlgn="auto" hangingPunct="1">
              <a:buFont typeface="Arial" pitchFamily="34"/>
              <a:buNone/>
              <a:defRPr/>
            </a:pPr>
            <a:endParaRPr lang="en-US"/>
          </a:p>
        </p:txBody>
      </p:sp>
      <p:pic>
        <p:nvPicPr>
          <p:cNvPr id="177159" name="Google Shape;5633;p54">
            <a:extLst>
              <a:ext uri="{FF2B5EF4-FFF2-40B4-BE49-F238E27FC236}">
                <a16:creationId xmlns:a16="http://schemas.microsoft.com/office/drawing/2014/main" id="{B73C30EF-567D-F0A0-B6A9-7B648CEA40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338" y="2311400"/>
            <a:ext cx="3443287"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7160" name="Google Shape;5635;p54">
            <a:extLst>
              <a:ext uri="{FF2B5EF4-FFF2-40B4-BE49-F238E27FC236}">
                <a16:creationId xmlns:a16="http://schemas.microsoft.com/office/drawing/2014/main" id="{2D62D624-887E-1506-698B-D4E38AB4FF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5" y="3814763"/>
            <a:ext cx="3357563"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9990" name="Google Shape;5634;p54">
            <a:extLst>
              <a:ext uri="{FF2B5EF4-FFF2-40B4-BE49-F238E27FC236}">
                <a16:creationId xmlns:a16="http://schemas.microsoft.com/office/drawing/2014/main" id="{BDC9238E-3479-65FF-1F79-EC7A2CB89F7E}"/>
              </a:ext>
            </a:extLst>
          </p:cNvPr>
          <p:cNvPicPr>
            <a:picLocks noChangeAspect="1" noChangeArrowheads="1"/>
          </p:cNvPicPr>
          <p:nvPr/>
        </p:nvPicPr>
        <p:blipFill>
          <a:blip r:embed="rId4"/>
          <a:srcRect b="6409"/>
          <a:stretch>
            <a:fillRect/>
          </a:stretch>
        </p:blipFill>
        <p:spPr bwMode="auto">
          <a:xfrm>
            <a:off x="3916363" y="2455863"/>
            <a:ext cx="2578100" cy="2951162"/>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Date Placeholder 3">
            <a:extLst>
              <a:ext uri="{FF2B5EF4-FFF2-40B4-BE49-F238E27FC236}">
                <a16:creationId xmlns:a16="http://schemas.microsoft.com/office/drawing/2014/main" id="{4AC7F42C-892D-D921-0DCB-EA944E61159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5BCAEF4-FD07-4402-9BAC-BF3D5A31ACD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EB937397-B7A9-B1AC-450D-D81C61934491}"/>
              </a:ext>
            </a:extLst>
          </p:cNvPr>
          <p:cNvSpPr>
            <a:spLocks noGrp="1"/>
          </p:cNvSpPr>
          <p:nvPr>
            <p:ph type="ftr" sz="quarter" idx="11"/>
          </p:nvPr>
        </p:nvSpPr>
        <p:spPr/>
        <p:txBody>
          <a:bodyPr/>
          <a:lstStyle/>
          <a:p>
            <a:pPr>
              <a:defRPr/>
            </a:pPr>
            <a:r>
              <a:rPr lang="id-ID"/>
              <a:t>Pemrograman Berbasis Objek</a:t>
            </a:r>
          </a:p>
        </p:txBody>
      </p:sp>
      <p:sp>
        <p:nvSpPr>
          <p:cNvPr id="178180" name="Slide Number Placeholder 5">
            <a:extLst>
              <a:ext uri="{FF2B5EF4-FFF2-40B4-BE49-F238E27FC236}">
                <a16:creationId xmlns:a16="http://schemas.microsoft.com/office/drawing/2014/main" id="{04CB8807-81B0-1A9C-3C63-DBDD95CC046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6E88FBA-3B59-47C6-96B0-121A8195DA14}" type="slidenum">
              <a:rPr lang="id-ID" altLang="en-US" sz="3600" smtClean="0">
                <a:solidFill>
                  <a:srgbClr val="FFFFFF"/>
                </a:solidFill>
              </a:rPr>
              <a:pPr>
                <a:spcBef>
                  <a:spcPct val="0"/>
                </a:spcBef>
                <a:buFontTx/>
                <a:buNone/>
              </a:pPr>
              <a:t>203</a:t>
            </a:fld>
            <a:endParaRPr lang="id-ID" altLang="en-US" sz="3600">
              <a:solidFill>
                <a:srgbClr val="FFFFFF"/>
              </a:solidFill>
            </a:endParaRPr>
          </a:p>
        </p:txBody>
      </p:sp>
      <p:sp>
        <p:nvSpPr>
          <p:cNvPr id="178181" name="Content Placeholder 2">
            <a:extLst>
              <a:ext uri="{FF2B5EF4-FFF2-40B4-BE49-F238E27FC236}">
                <a16:creationId xmlns:a16="http://schemas.microsoft.com/office/drawing/2014/main" id="{A821A01C-7F19-4321-2734-7FAD1E2147E7}"/>
              </a:ext>
            </a:extLst>
          </p:cNvPr>
          <p:cNvSpPr>
            <a:spLocks noGrp="1" noChangeArrowheads="1"/>
          </p:cNvSpPr>
          <p:nvPr>
            <p:ph idx="1"/>
          </p:nvPr>
        </p:nvSpPr>
        <p:spPr>
          <a:xfrm>
            <a:off x="184150" y="1452563"/>
            <a:ext cx="8815388" cy="47244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eaLnBrk="1" hangingPunct="1"/>
            <a:r>
              <a:rPr lang="en-US" altLang="en-US" b="1" i="1">
                <a:sym typeface="Wingdings" panose="05000000000000000000" pitchFamily="2" charset="2"/>
              </a:rPr>
              <a:t>Spinner </a:t>
            </a:r>
            <a:r>
              <a:rPr lang="en-US" altLang="en-US">
                <a:sym typeface="Wingdings" panose="05000000000000000000" pitchFamily="2" charset="2"/>
              </a:rPr>
              <a:t>adalah salah satu view atau widge yang cukup banyak digunakan pada Aplikasi Android, Widget Spinner digunakan untuk menampilkan List/Dropdown menu, yang terdiri dari item-item, untuk memuahkan user dalam memilih sebuah konten pada aplikasi, kita dapat menyimpan item/valuenya menggunakan sebuah </a:t>
            </a:r>
            <a:r>
              <a:rPr lang="en-US" altLang="en-US">
                <a:sym typeface="Wingdings" panose="05000000000000000000" pitchFamily="2" charset="2"/>
                <a:hlinkClick r:id="rId2"/>
              </a:rPr>
              <a:t>Array</a:t>
            </a:r>
            <a:r>
              <a:rPr lang="en-US" altLang="en-US">
                <a:sym typeface="Wingdings" panose="05000000000000000000" pitchFamily="2" charset="2"/>
              </a:rPr>
              <a:t> atau </a:t>
            </a:r>
            <a:r>
              <a:rPr lang="en-US" altLang="en-US">
                <a:sym typeface="Wingdings" panose="05000000000000000000" pitchFamily="2" charset="2"/>
                <a:hlinkClick r:id="rId3"/>
              </a:rPr>
              <a:t>ArrayList</a:t>
            </a:r>
            <a:r>
              <a:rPr lang="en-US" altLang="en-US">
                <a:sym typeface="Wingdings" panose="05000000000000000000" pitchFamily="2" charset="2"/>
              </a:rPr>
              <a:t>, lalu menampilkannya pada Spinner.</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Date Placeholder 3">
            <a:extLst>
              <a:ext uri="{FF2B5EF4-FFF2-40B4-BE49-F238E27FC236}">
                <a16:creationId xmlns:a16="http://schemas.microsoft.com/office/drawing/2014/main" id="{46373A2B-F493-97CD-D689-7EB09A716F6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F541DD8-E86D-401C-97CC-D923B198F48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60AF6609-797A-B11C-1978-B8BF7F11853E}"/>
              </a:ext>
            </a:extLst>
          </p:cNvPr>
          <p:cNvSpPr>
            <a:spLocks noGrp="1"/>
          </p:cNvSpPr>
          <p:nvPr>
            <p:ph type="ftr" sz="quarter" idx="11"/>
          </p:nvPr>
        </p:nvSpPr>
        <p:spPr/>
        <p:txBody>
          <a:bodyPr/>
          <a:lstStyle/>
          <a:p>
            <a:pPr>
              <a:defRPr/>
            </a:pPr>
            <a:r>
              <a:rPr lang="id-ID"/>
              <a:t>Pemrograman Berbasis Objek</a:t>
            </a:r>
          </a:p>
        </p:txBody>
      </p:sp>
      <p:sp>
        <p:nvSpPr>
          <p:cNvPr id="179204" name="Slide Number Placeholder 5">
            <a:extLst>
              <a:ext uri="{FF2B5EF4-FFF2-40B4-BE49-F238E27FC236}">
                <a16:creationId xmlns:a16="http://schemas.microsoft.com/office/drawing/2014/main" id="{7DE4D806-E79A-7006-7E97-09FF09F5651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907C6AF-5976-4D74-9844-EC0C33DBD857}" type="slidenum">
              <a:rPr lang="id-ID" altLang="en-US" sz="3600" smtClean="0">
                <a:solidFill>
                  <a:srgbClr val="FFFFFF"/>
                </a:solidFill>
              </a:rPr>
              <a:pPr>
                <a:spcBef>
                  <a:spcPct val="0"/>
                </a:spcBef>
                <a:buFontTx/>
                <a:buNone/>
              </a:pPr>
              <a:t>204</a:t>
            </a:fld>
            <a:endParaRPr lang="id-ID" altLang="en-US" sz="3600">
              <a:solidFill>
                <a:srgbClr val="FFFFFF"/>
              </a:solidFill>
            </a:endParaRPr>
          </a:p>
        </p:txBody>
      </p:sp>
      <p:sp>
        <p:nvSpPr>
          <p:cNvPr id="3" name="Content Placeholder 2">
            <a:extLst>
              <a:ext uri="{FF2B5EF4-FFF2-40B4-BE49-F238E27FC236}">
                <a16:creationId xmlns:a16="http://schemas.microsoft.com/office/drawing/2014/main" id="{364F927A-67DA-8B58-3E36-9169763C2D3F}"/>
              </a:ext>
            </a:extLst>
          </p:cNvPr>
          <p:cNvSpPr>
            <a:spLocks noGrp="1"/>
          </p:cNvSpPr>
          <p:nvPr>
            <p:ph idx="1"/>
          </p:nvPr>
        </p:nvSpPr>
        <p:spPr>
          <a:xfrm>
            <a:off x="184150" y="1052513"/>
            <a:ext cx="8815388" cy="5122862"/>
          </a:xfrm>
          <a:ln cap="flat" algn="ctr">
            <a:round/>
            <a:headEnd type="none" w="med" len="med"/>
            <a:tailEnd type="none" w="med" len="med"/>
          </a:ln>
        </p:spPr>
        <p:txBody>
          <a:bodyPr/>
          <a:lstStyle/>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Pertama-tama, mari kita tambahkan satu lagi Spinner view pada </a:t>
            </a:r>
            <a:r>
              <a:rPr lang="en-US" i="1">
                <a:ln w="9525" cap="flat" cmpd="sng" algn="ctr">
                  <a:noFill/>
                  <a:prstDash val="solid"/>
                  <a:round/>
                  <a:headEnd type="none" w="med" len="med"/>
                  <a:tailEnd type="none" w="med" len="med"/>
                </a:ln>
                <a:sym typeface="Wingdings"/>
              </a:rPr>
              <a:t>activity_main.xml</a:t>
            </a:r>
            <a:r>
              <a:rPr lang="en-US">
                <a:ln w="9525" cap="flat" cmpd="sng" algn="ctr">
                  <a:noFill/>
                  <a:prstDash val="solid"/>
                  <a:round/>
                  <a:headEnd type="none" w="med" len="med"/>
                  <a:tailEnd type="none" w="med" len="med"/>
                </a:ln>
                <a:sym typeface="Wingdings"/>
              </a:rPr>
              <a:t> :</a:t>
            </a:r>
            <a:endParaRPr lang="id-ID"/>
          </a:p>
          <a:p>
            <a:pPr marL="0" indent="0" eaLnBrk="1" fontAlgn="auto" hangingPunct="1">
              <a:buFont typeface="Arial" pitchFamily="34"/>
              <a:buNone/>
              <a:defRPr/>
            </a:pPr>
            <a:endParaRPr lang="id-ID"/>
          </a:p>
          <a:p>
            <a:pPr marL="0" indent="0" eaLnBrk="1" fontAlgn="auto" hangingPunct="1">
              <a:buFont typeface="Arial" pitchFamily="34"/>
              <a:buNone/>
              <a:defRPr/>
            </a:pPr>
            <a:endParaRPr lang="id-ID"/>
          </a:p>
          <a:p>
            <a:pPr eaLnBrk="1" fontAlgn="auto" hangingPunct="1">
              <a:buFont typeface="Arial" pitchFamily="34"/>
              <a:buChar char="•"/>
              <a:defRPr/>
            </a:pPr>
            <a:r>
              <a:rPr lang="en-US" sz="1200">
                <a:ln w="9525" cap="flat" cmpd="sng" algn="ctr">
                  <a:noFill/>
                  <a:prstDash val="solid"/>
                  <a:round/>
                  <a:headEnd type="none" w="med" len="med"/>
                  <a:tailEnd type="none" w="med" len="med"/>
                </a:ln>
                <a:sym typeface="Wingdings"/>
              </a:rPr>
              <a:t>Perlu diperhatikan, Spinner di atas tidak mempunyai atribut </a:t>
            </a:r>
            <a:r>
              <a:rPr lang="en-US" sz="1200" b="1">
                <a:ln w="9525" cap="flat" cmpd="sng" algn="ctr">
                  <a:noFill/>
                  <a:prstDash val="solid"/>
                  <a:round/>
                  <a:headEnd type="none" w="med" len="med"/>
                  <a:tailEnd type="none" w="med" len="med"/>
                </a:ln>
                <a:sym typeface="Wingdings"/>
              </a:rPr>
              <a:t>android:entries</a:t>
            </a:r>
            <a:r>
              <a:rPr lang="en-US" sz="1200">
                <a:ln w="9525" cap="flat" cmpd="sng" algn="ctr">
                  <a:noFill/>
                  <a:prstDash val="solid"/>
                  <a:round/>
                  <a:headEnd type="none" w="med" len="med"/>
                  <a:tailEnd type="none" w="med" len="med"/>
                </a:ln>
                <a:sym typeface="Wingdings"/>
              </a:rPr>
              <a:t> karena kita tidak menggunakan atribut itu untuk memasukkan data di Spinner, berbeda seperti di cara pertama.</a:t>
            </a:r>
          </a:p>
          <a:p>
            <a:pPr eaLnBrk="1" fontAlgn="auto" hangingPunct="1">
              <a:buFont typeface="Arial" pitchFamily="34"/>
              <a:buChar char="•"/>
              <a:defRPr/>
            </a:pPr>
            <a:r>
              <a:rPr lang="en-US" sz="1200">
                <a:ln w="9525" cap="flat" cmpd="sng" algn="ctr">
                  <a:noFill/>
                  <a:prstDash val="solid"/>
                  <a:round/>
                  <a:headEnd type="none" w="med" len="med"/>
                  <a:tailEnd type="none" w="med" len="med"/>
                </a:ln>
                <a:sym typeface="Wingdings"/>
              </a:rPr>
              <a:t>Adapun main codingannya pada file </a:t>
            </a:r>
            <a:r>
              <a:rPr lang="en-US" sz="1200" i="1">
                <a:ln w="9525" cap="flat" cmpd="sng" algn="ctr">
                  <a:noFill/>
                  <a:prstDash val="solid"/>
                  <a:round/>
                  <a:headEnd type="none" w="med" len="med"/>
                  <a:tailEnd type="none" w="med" len="med"/>
                </a:ln>
                <a:sym typeface="Wingdings"/>
              </a:rPr>
              <a:t>MainActivity.java</a:t>
            </a:r>
            <a:r>
              <a:rPr lang="en-US" sz="1200">
                <a:ln w="9525" cap="flat" cmpd="sng" algn="ctr">
                  <a:noFill/>
                  <a:prstDash val="solid"/>
                  <a:round/>
                  <a:headEnd type="none" w="med" len="med"/>
                  <a:tailEnd type="none" w="med" len="med"/>
                </a:ln>
                <a:sym typeface="Wingdings"/>
              </a:rPr>
              <a:t> adalah seperti berikut :</a:t>
            </a:r>
          </a:p>
          <a:p>
            <a:pPr marL="0" indent="0" eaLnBrk="1" fontAlgn="auto" hangingPunct="1">
              <a:buFont typeface="Arial" pitchFamily="34"/>
              <a:buNone/>
              <a:defRPr/>
            </a:pPr>
            <a:endParaRPr lang="en-US"/>
          </a:p>
        </p:txBody>
      </p:sp>
      <p:pic>
        <p:nvPicPr>
          <p:cNvPr id="179206" name="Picture 7">
            <a:extLst>
              <a:ext uri="{FF2B5EF4-FFF2-40B4-BE49-F238E27FC236}">
                <a16:creationId xmlns:a16="http://schemas.microsoft.com/office/drawing/2014/main" id="{972647E3-FBA6-DB07-D6F2-D7E1CE5E7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 y="1692275"/>
            <a:ext cx="4470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79207" name="Picture 9">
            <a:extLst>
              <a:ext uri="{FF2B5EF4-FFF2-40B4-BE49-F238E27FC236}">
                <a16:creationId xmlns:a16="http://schemas.microsoft.com/office/drawing/2014/main" id="{C272F081-739A-41AA-BB00-1EF645C947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150" y="3429000"/>
            <a:ext cx="3735388"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79208" name="Picture 11">
            <a:extLst>
              <a:ext uri="{FF2B5EF4-FFF2-40B4-BE49-F238E27FC236}">
                <a16:creationId xmlns:a16="http://schemas.microsoft.com/office/drawing/2014/main" id="{0A74BF0F-5532-3955-4CA1-DB112F352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475" y="3703638"/>
            <a:ext cx="56673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Date Placeholder 3">
            <a:extLst>
              <a:ext uri="{FF2B5EF4-FFF2-40B4-BE49-F238E27FC236}">
                <a16:creationId xmlns:a16="http://schemas.microsoft.com/office/drawing/2014/main" id="{2DE22BC0-AA38-A093-0CE9-278D8A2006F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246A791-A710-4AE3-A641-1BAB797FC18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454C42F3-914F-10C6-A049-41EA38BBA5DE}"/>
              </a:ext>
            </a:extLst>
          </p:cNvPr>
          <p:cNvSpPr>
            <a:spLocks noGrp="1"/>
          </p:cNvSpPr>
          <p:nvPr>
            <p:ph type="ftr" sz="quarter" idx="11"/>
          </p:nvPr>
        </p:nvSpPr>
        <p:spPr/>
        <p:txBody>
          <a:bodyPr/>
          <a:lstStyle/>
          <a:p>
            <a:pPr>
              <a:defRPr/>
            </a:pPr>
            <a:r>
              <a:rPr lang="id-ID"/>
              <a:t>Pemrograman Berbasis Objek</a:t>
            </a:r>
          </a:p>
        </p:txBody>
      </p:sp>
      <p:sp>
        <p:nvSpPr>
          <p:cNvPr id="180228" name="Slide Number Placeholder 5">
            <a:extLst>
              <a:ext uri="{FF2B5EF4-FFF2-40B4-BE49-F238E27FC236}">
                <a16:creationId xmlns:a16="http://schemas.microsoft.com/office/drawing/2014/main" id="{A50E9565-1C85-FC59-7E59-334EEFA97DF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55BEE85-6D7C-4A3D-A028-C4338598F731}" type="slidenum">
              <a:rPr lang="id-ID" altLang="en-US" sz="3600" smtClean="0">
                <a:solidFill>
                  <a:srgbClr val="FFFFFF"/>
                </a:solidFill>
              </a:rPr>
              <a:pPr>
                <a:spcBef>
                  <a:spcPct val="0"/>
                </a:spcBef>
                <a:buFontTx/>
                <a:buNone/>
              </a:pPr>
              <a:t>205</a:t>
            </a:fld>
            <a:endParaRPr lang="id-ID" altLang="en-US" sz="3600">
              <a:solidFill>
                <a:srgbClr val="FFFFFF"/>
              </a:solidFill>
            </a:endParaRPr>
          </a:p>
        </p:txBody>
      </p:sp>
      <p:pic>
        <p:nvPicPr>
          <p:cNvPr id="180229" name="Content Placeholder 7">
            <a:extLst>
              <a:ext uri="{FF2B5EF4-FFF2-40B4-BE49-F238E27FC236}">
                <a16:creationId xmlns:a16="http://schemas.microsoft.com/office/drawing/2014/main" id="{911AA6F9-8AA5-82B3-0597-DFC95125A3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38375" y="1724025"/>
            <a:ext cx="4705350" cy="3822700"/>
          </a:xfr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Date Placeholder 3">
            <a:extLst>
              <a:ext uri="{FF2B5EF4-FFF2-40B4-BE49-F238E27FC236}">
                <a16:creationId xmlns:a16="http://schemas.microsoft.com/office/drawing/2014/main" id="{1C87A7FC-7864-B542-0D7B-89CADE97A73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9DE4F81-D8A1-451E-87A6-3F46A38F2AF5}"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7C028D61-C6ED-BBA0-292C-903D46092FA6}"/>
              </a:ext>
            </a:extLst>
          </p:cNvPr>
          <p:cNvSpPr>
            <a:spLocks noGrp="1"/>
          </p:cNvSpPr>
          <p:nvPr>
            <p:ph type="ftr" sz="quarter" idx="11"/>
          </p:nvPr>
        </p:nvSpPr>
        <p:spPr/>
        <p:txBody>
          <a:bodyPr/>
          <a:lstStyle/>
          <a:p>
            <a:pPr>
              <a:defRPr/>
            </a:pPr>
            <a:r>
              <a:rPr lang="id-ID"/>
              <a:t>Pemrograman Berbasis Objek</a:t>
            </a:r>
          </a:p>
        </p:txBody>
      </p:sp>
      <p:sp>
        <p:nvSpPr>
          <p:cNvPr id="181252" name="Slide Number Placeholder 5">
            <a:extLst>
              <a:ext uri="{FF2B5EF4-FFF2-40B4-BE49-F238E27FC236}">
                <a16:creationId xmlns:a16="http://schemas.microsoft.com/office/drawing/2014/main" id="{A843126F-CBE6-38B0-A65B-039DE273A64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B65D9CD-FBD1-4A72-9455-C709C3CBA6D3}" type="slidenum">
              <a:rPr lang="id-ID" altLang="en-US" sz="3600" smtClean="0">
                <a:solidFill>
                  <a:srgbClr val="FFFFFF"/>
                </a:solidFill>
              </a:rPr>
              <a:pPr>
                <a:spcBef>
                  <a:spcPct val="0"/>
                </a:spcBef>
                <a:buFontTx/>
                <a:buNone/>
              </a:pPr>
              <a:t>206</a:t>
            </a:fld>
            <a:endParaRPr lang="id-ID" altLang="en-US" sz="3600">
              <a:solidFill>
                <a:srgbClr val="FFFFFF"/>
              </a:solidFill>
            </a:endParaRPr>
          </a:p>
        </p:txBody>
      </p:sp>
      <p:sp>
        <p:nvSpPr>
          <p:cNvPr id="181253" name="Content Placeholder 2">
            <a:extLst>
              <a:ext uri="{FF2B5EF4-FFF2-40B4-BE49-F238E27FC236}">
                <a16:creationId xmlns:a16="http://schemas.microsoft.com/office/drawing/2014/main" id="{9DEC877C-90F9-5F0E-689C-2FA28B02D554}"/>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a:p>
          <a:p>
            <a:pPr marL="0" indent="0" eaLnBrk="1" hangingPunct="1">
              <a:buFont typeface="Arial" panose="020B0604020202020204" pitchFamily="34" charset="0"/>
              <a:buNone/>
            </a:pPr>
            <a:r>
              <a:rPr lang="id-ID" altLang="en-US" sz="6000"/>
              <a:t>  				  10</a:t>
            </a:r>
          </a:p>
          <a:p>
            <a:pPr marL="0" indent="0" eaLnBrk="1" hangingPunct="1">
              <a:buFont typeface="Arial" panose="020B0604020202020204" pitchFamily="34" charset="0"/>
              <a:buNone/>
            </a:pPr>
            <a:r>
              <a:rPr lang="id-ID" altLang="en-US" sz="6000"/>
              <a:t> 			</a:t>
            </a:r>
            <a:r>
              <a:rPr lang="en-US" altLang="en-US" sz="6000"/>
              <a:t>TimePicker</a:t>
            </a:r>
          </a:p>
          <a:p>
            <a:pPr marL="0" indent="0" eaLnBrk="1" hangingPunct="1">
              <a:buFont typeface="Arial" panose="020B0604020202020204" pitchFamily="34" charset="0"/>
              <a:buNone/>
            </a:pPr>
            <a:endParaRPr lang="en-US" altLang="en-US" sz="60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Date Placeholder 3">
            <a:extLst>
              <a:ext uri="{FF2B5EF4-FFF2-40B4-BE49-F238E27FC236}">
                <a16:creationId xmlns:a16="http://schemas.microsoft.com/office/drawing/2014/main" id="{C7DFBE02-40E7-977E-8854-579522F20CE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9EB0093-7CBF-4B27-A5F3-A31D9CE2F34D}"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9DCC74CA-FFED-3D45-B9DA-C4A6641C6470}"/>
              </a:ext>
            </a:extLst>
          </p:cNvPr>
          <p:cNvSpPr>
            <a:spLocks noGrp="1"/>
          </p:cNvSpPr>
          <p:nvPr>
            <p:ph type="ftr" sz="quarter" idx="11"/>
          </p:nvPr>
        </p:nvSpPr>
        <p:spPr/>
        <p:txBody>
          <a:bodyPr/>
          <a:lstStyle/>
          <a:p>
            <a:pPr>
              <a:defRPr/>
            </a:pPr>
            <a:r>
              <a:rPr lang="id-ID"/>
              <a:t>Pemrograman Berbasis Objek</a:t>
            </a:r>
          </a:p>
        </p:txBody>
      </p:sp>
      <p:sp>
        <p:nvSpPr>
          <p:cNvPr id="182276" name="Slide Number Placeholder 5">
            <a:extLst>
              <a:ext uri="{FF2B5EF4-FFF2-40B4-BE49-F238E27FC236}">
                <a16:creationId xmlns:a16="http://schemas.microsoft.com/office/drawing/2014/main" id="{858FFD06-29CB-F360-9DF9-D1C17402CF9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27FEA70-A1C6-4AC8-9D8E-5F9957C0354C}" type="slidenum">
              <a:rPr lang="id-ID" altLang="en-US" sz="3600" smtClean="0">
                <a:solidFill>
                  <a:srgbClr val="FFFFFF"/>
                </a:solidFill>
              </a:rPr>
              <a:pPr>
                <a:spcBef>
                  <a:spcPct val="0"/>
                </a:spcBef>
                <a:buFontTx/>
                <a:buNone/>
              </a:pPr>
              <a:t>207</a:t>
            </a:fld>
            <a:endParaRPr lang="id-ID" altLang="en-US" sz="3600">
              <a:solidFill>
                <a:srgbClr val="FFFFFF"/>
              </a:solidFill>
            </a:endParaRPr>
          </a:p>
        </p:txBody>
      </p:sp>
      <p:sp>
        <p:nvSpPr>
          <p:cNvPr id="182277" name="Title 1">
            <a:extLst>
              <a:ext uri="{FF2B5EF4-FFF2-40B4-BE49-F238E27FC236}">
                <a16:creationId xmlns:a16="http://schemas.microsoft.com/office/drawing/2014/main" id="{F70EB32F-4255-FE2E-BB65-8E5A96CCF552}"/>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TimePicker</a:t>
            </a:r>
            <a:endParaRPr lang="en-US" altLang="en-US">
              <a:solidFill>
                <a:srgbClr val="000000"/>
              </a:solidFill>
            </a:endParaRPr>
          </a:p>
        </p:txBody>
      </p:sp>
      <p:sp>
        <p:nvSpPr>
          <p:cNvPr id="3" name="Content Placeholder 2">
            <a:extLst>
              <a:ext uri="{FF2B5EF4-FFF2-40B4-BE49-F238E27FC236}">
                <a16:creationId xmlns:a16="http://schemas.microsoft.com/office/drawing/2014/main" id="{1B26B4BE-73D9-0B67-71B7-9ED009CAC90F}"/>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sz="2400">
                <a:ln w="9525" cap="flat" cmpd="sng" algn="ctr">
                  <a:noFill/>
                  <a:prstDash val="solid"/>
                  <a:round/>
                  <a:headEnd type="none" w="med" len="med"/>
                  <a:tailEnd type="none" w="med" len="med"/>
                </a:ln>
                <a:sym typeface="Wingdings"/>
              </a:rPr>
              <a:t>TimePicker adalah komponen android yang digunakan untuk memilih waktu yakni jam dan menit. Juga memungkinkan tampilan waktu 24 jam atau 12 jam.</a:t>
            </a:r>
            <a:endParaRPr lang="id-ID" sz="2400"/>
          </a:p>
          <a:p>
            <a:pPr marL="0" indent="0" eaLnBrk="1" fontAlgn="auto" hangingPunct="1">
              <a:buFont typeface="Arial" pitchFamily="34"/>
              <a:buNone/>
              <a:defRPr/>
            </a:pPr>
            <a:endParaRPr lang="en-US" sz="2400"/>
          </a:p>
          <a:p>
            <a:pPr marL="0" indent="0" eaLnBrk="1" fontAlgn="auto" hangingPunct="1">
              <a:buFont typeface="Arial" pitchFamily="34"/>
              <a:buNone/>
              <a:defRPr/>
            </a:pPr>
            <a:endParaRPr lang="en-US"/>
          </a:p>
        </p:txBody>
      </p:sp>
      <p:pic>
        <p:nvPicPr>
          <p:cNvPr id="182279" name="Google Shape;5686;p56">
            <a:extLst>
              <a:ext uri="{FF2B5EF4-FFF2-40B4-BE49-F238E27FC236}">
                <a16:creationId xmlns:a16="http://schemas.microsoft.com/office/drawing/2014/main" id="{78E399D0-E283-8302-7238-056080BD4B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588" y="3062288"/>
            <a:ext cx="36893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5109" name="Google Shape;5687;p56">
            <a:extLst>
              <a:ext uri="{FF2B5EF4-FFF2-40B4-BE49-F238E27FC236}">
                <a16:creationId xmlns:a16="http://schemas.microsoft.com/office/drawing/2014/main" id="{012F0B9A-2EF4-BAD5-B316-48CC64340BCC}"/>
              </a:ext>
            </a:extLst>
          </p:cNvPr>
          <p:cNvPicPr>
            <a:picLocks noChangeAspect="1" noChangeArrowheads="1"/>
          </p:cNvPicPr>
          <p:nvPr/>
        </p:nvPicPr>
        <p:blipFill>
          <a:blip r:embed="rId3"/>
          <a:srcRect/>
          <a:stretch>
            <a:fillRect/>
          </a:stretch>
        </p:blipFill>
        <p:spPr bwMode="auto">
          <a:xfrm>
            <a:off x="4160838" y="3232150"/>
            <a:ext cx="2670175" cy="1736725"/>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Date Placeholder 3">
            <a:extLst>
              <a:ext uri="{FF2B5EF4-FFF2-40B4-BE49-F238E27FC236}">
                <a16:creationId xmlns:a16="http://schemas.microsoft.com/office/drawing/2014/main" id="{33EBD71E-E6F8-62B2-BF1E-2FE4EC085B0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16591513-2CBC-4384-A5E4-0EE5832BAA36}"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D9C63C1D-3B2A-7E5A-8EF7-F4F9EAEFECBC}"/>
              </a:ext>
            </a:extLst>
          </p:cNvPr>
          <p:cNvSpPr>
            <a:spLocks noGrp="1"/>
          </p:cNvSpPr>
          <p:nvPr>
            <p:ph type="ftr" sz="quarter" idx="11"/>
          </p:nvPr>
        </p:nvSpPr>
        <p:spPr/>
        <p:txBody>
          <a:bodyPr/>
          <a:lstStyle/>
          <a:p>
            <a:pPr>
              <a:defRPr/>
            </a:pPr>
            <a:r>
              <a:rPr lang="id-ID"/>
              <a:t>Pemrograman Berbasis Objek</a:t>
            </a:r>
          </a:p>
        </p:txBody>
      </p:sp>
      <p:sp>
        <p:nvSpPr>
          <p:cNvPr id="183300" name="Slide Number Placeholder 5">
            <a:extLst>
              <a:ext uri="{FF2B5EF4-FFF2-40B4-BE49-F238E27FC236}">
                <a16:creationId xmlns:a16="http://schemas.microsoft.com/office/drawing/2014/main" id="{91D943ED-B016-F0E1-7653-AE0271513C4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C822AD2-C854-4D72-800C-0C785C8D9512}" type="slidenum">
              <a:rPr lang="id-ID" altLang="en-US" sz="3600" smtClean="0">
                <a:solidFill>
                  <a:srgbClr val="FFFFFF"/>
                </a:solidFill>
              </a:rPr>
              <a:pPr>
                <a:spcBef>
                  <a:spcPct val="0"/>
                </a:spcBef>
                <a:buFontTx/>
                <a:buNone/>
              </a:pPr>
              <a:t>208</a:t>
            </a:fld>
            <a:endParaRPr lang="id-ID" altLang="en-US" sz="3600">
              <a:solidFill>
                <a:srgbClr val="FFFFFF"/>
              </a:solidFill>
            </a:endParaRPr>
          </a:p>
        </p:txBody>
      </p:sp>
      <p:sp>
        <p:nvSpPr>
          <p:cNvPr id="183301" name="Title 1">
            <a:extLst>
              <a:ext uri="{FF2B5EF4-FFF2-40B4-BE49-F238E27FC236}">
                <a16:creationId xmlns:a16="http://schemas.microsoft.com/office/drawing/2014/main" id="{E030F7DF-F259-6554-C844-AA6678DB75D7}"/>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183302" name="Content Placeholder 2">
            <a:extLst>
              <a:ext uri="{FF2B5EF4-FFF2-40B4-BE49-F238E27FC236}">
                <a16:creationId xmlns:a16="http://schemas.microsoft.com/office/drawing/2014/main" id="{83902FD0-A953-E591-7361-3B0532D7866B}"/>
              </a:ext>
            </a:extLst>
          </p:cNvPr>
          <p:cNvSpPr>
            <a:spLocks noGrp="1" noChangeArrowheads="1"/>
          </p:cNvSpPr>
          <p:nvPr>
            <p:ph idx="1"/>
          </p:nvPr>
        </p:nvSpPr>
        <p:spPr>
          <a:xfrm>
            <a:off x="184150" y="1452563"/>
            <a:ext cx="8815388" cy="47244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eaLnBrk="1" hangingPunct="1"/>
            <a:r>
              <a:rPr lang="en-US" altLang="en-US" sz="2400" b="1">
                <a:sym typeface="Wingdings" panose="05000000000000000000" pitchFamily="2" charset="2"/>
              </a:rPr>
              <a:t>TimePicker merupakan</a:t>
            </a:r>
            <a:r>
              <a:rPr lang="en-US" altLang="en-US" sz="2400">
                <a:sym typeface="Wingdings" panose="05000000000000000000" pitchFamily="2" charset="2"/>
              </a:rPr>
              <a:t> Widget yang telah disediakan oleh Android Studio.Dalam Android itu sangat mudah untuk user memilih jam, menit dan detik menggunakan TimePicker. Sebagai contoh ketika kalian mengatur jam di hape smartphone kalian. Berikut ini adalah contoh penggambaran desain awal nya dari TimePicker.</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Date Placeholder 3">
            <a:extLst>
              <a:ext uri="{FF2B5EF4-FFF2-40B4-BE49-F238E27FC236}">
                <a16:creationId xmlns:a16="http://schemas.microsoft.com/office/drawing/2014/main" id="{45FD24FF-87EC-B36E-8719-10032BE92A5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E7F71C5-13B4-41A6-BC95-443C8E156332}"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FCE44940-549A-98A3-77C9-867D3EA6ECD8}"/>
              </a:ext>
            </a:extLst>
          </p:cNvPr>
          <p:cNvSpPr>
            <a:spLocks noGrp="1"/>
          </p:cNvSpPr>
          <p:nvPr>
            <p:ph type="ftr" sz="quarter" idx="11"/>
          </p:nvPr>
        </p:nvSpPr>
        <p:spPr/>
        <p:txBody>
          <a:bodyPr/>
          <a:lstStyle/>
          <a:p>
            <a:pPr>
              <a:defRPr/>
            </a:pPr>
            <a:r>
              <a:rPr lang="id-ID"/>
              <a:t>Pemrograman Berbasis Objek</a:t>
            </a:r>
          </a:p>
        </p:txBody>
      </p:sp>
      <p:sp>
        <p:nvSpPr>
          <p:cNvPr id="184324" name="Slide Number Placeholder 5">
            <a:extLst>
              <a:ext uri="{FF2B5EF4-FFF2-40B4-BE49-F238E27FC236}">
                <a16:creationId xmlns:a16="http://schemas.microsoft.com/office/drawing/2014/main" id="{B159D391-1D9B-467A-8397-C1F44B23D97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B372B68-EE1A-4C3A-A7BC-0C2016BE5908}" type="slidenum">
              <a:rPr lang="id-ID" altLang="en-US" sz="3600" smtClean="0">
                <a:solidFill>
                  <a:srgbClr val="FFFFFF"/>
                </a:solidFill>
              </a:rPr>
              <a:pPr>
                <a:spcBef>
                  <a:spcPct val="0"/>
                </a:spcBef>
                <a:buFontTx/>
                <a:buNone/>
              </a:pPr>
              <a:t>209</a:t>
            </a:fld>
            <a:endParaRPr lang="id-ID" altLang="en-US" sz="3600">
              <a:solidFill>
                <a:srgbClr val="FFFFFF"/>
              </a:solidFill>
            </a:endParaRPr>
          </a:p>
        </p:txBody>
      </p:sp>
      <p:sp>
        <p:nvSpPr>
          <p:cNvPr id="184325" name="Title 1">
            <a:extLst>
              <a:ext uri="{FF2B5EF4-FFF2-40B4-BE49-F238E27FC236}">
                <a16:creationId xmlns:a16="http://schemas.microsoft.com/office/drawing/2014/main" id="{42B02F77-D095-E801-E381-9A3934F4A1B0}"/>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3" name="Content Placeholder 2">
            <a:extLst>
              <a:ext uri="{FF2B5EF4-FFF2-40B4-BE49-F238E27FC236}">
                <a16:creationId xmlns:a16="http://schemas.microsoft.com/office/drawing/2014/main" id="{E213E5C3-BCD7-C864-ED06-690893D725DA}"/>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Product Sans"/>
              <a:buAutoNum type="arabicPeriod"/>
              <a:defRPr/>
            </a:pPr>
            <a:r>
              <a:rPr lang="en-US">
                <a:ln w="9525" cap="flat" cmpd="sng" algn="ctr">
                  <a:noFill/>
                  <a:prstDash val="solid"/>
                  <a:round/>
                  <a:headEnd type="none" w="med" len="med"/>
                  <a:tailEnd type="none" w="med" len="med"/>
                </a:ln>
                <a:sym typeface="Wingdings"/>
              </a:rPr>
              <a:t>Buka Kembali Project Sebelumnya</a:t>
            </a:r>
            <a:endParaRPr lang="en-US"/>
          </a:p>
          <a:p>
            <a:pPr eaLnBrk="1" fontAlgn="auto" hangingPunct="1">
              <a:buFont typeface="Product Sans"/>
              <a:buAutoNum type="arabicPeriod"/>
              <a:defRPr/>
            </a:pPr>
            <a:r>
              <a:rPr lang="en-US">
                <a:ln w="9525" cap="flat" cmpd="sng" algn="ctr">
                  <a:noFill/>
                  <a:prstDash val="solid"/>
                  <a:round/>
                  <a:headEnd type="none" w="med" len="med"/>
                  <a:tailEnd type="none" w="med" len="med"/>
                </a:ln>
                <a:sym typeface="Wingdings"/>
              </a:rPr>
              <a:t>Edit file </a:t>
            </a:r>
            <a:r>
              <a:rPr lang="en-US" b="1">
                <a:ln w="9525" cap="flat" cmpd="sng" algn="ctr">
                  <a:noFill/>
                  <a:prstDash val="solid"/>
                  <a:round/>
                  <a:headEnd type="none" w="med" len="med"/>
                  <a:tailEnd type="none" w="med" len="med"/>
                </a:ln>
                <a:sym typeface="Wingdings"/>
              </a:rPr>
              <a:t>main.xml</a:t>
            </a:r>
            <a:r>
              <a:rPr lang="en-US">
                <a:ln w="9525" cap="flat" cmpd="sng" algn="ctr">
                  <a:noFill/>
                  <a:prstDash val="solid"/>
                  <a:round/>
                  <a:headEnd type="none" w="med" len="med"/>
                  <a:tailEnd type="none" w="med" len="med"/>
                </a:ln>
                <a:sym typeface="Wingdings"/>
              </a:rPr>
              <a:t> lalu isi dengan code dibawah in</a:t>
            </a:r>
          </a:p>
          <a:p>
            <a:pPr marL="0" indent="0" eaLnBrk="1" fontAlgn="auto" hangingPunct="1">
              <a:buFont typeface="Arial" pitchFamily="34"/>
              <a:buNone/>
              <a:defRPr/>
            </a:pPr>
            <a:endParaRPr lang="en-US"/>
          </a:p>
        </p:txBody>
      </p:sp>
      <p:pic>
        <p:nvPicPr>
          <p:cNvPr id="184327" name="Picture 7">
            <a:extLst>
              <a:ext uri="{FF2B5EF4-FFF2-40B4-BE49-F238E27FC236}">
                <a16:creationId xmlns:a16="http://schemas.microsoft.com/office/drawing/2014/main" id="{F2E7B14B-C18E-5672-0B24-6371C3FA6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8" y="2878138"/>
            <a:ext cx="70231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Sistem Operasi Mobile</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lvl="0" indent="0" algn="l" rtl="0">
              <a:spcBef>
                <a:spcPts val="1000"/>
              </a:spcBef>
              <a:spcAft>
                <a:spcPts val="0"/>
              </a:spcAft>
              <a:buNone/>
            </a:pPr>
            <a:r>
              <a:rPr lang="en-US" sz="3200" dirty="0">
                <a:latin typeface="Nanum Gothic Coding"/>
                <a:ea typeface="Nanum Gothic Coding"/>
                <a:cs typeface="Nanum Gothic Coding"/>
                <a:sym typeface="Nanum Gothic Coding"/>
              </a:rPr>
              <a:t>iOS</a:t>
            </a:r>
          </a:p>
          <a:p>
            <a:pPr marL="342900" lvl="0" indent="-203200" algn="l" rtl="0">
              <a:spcBef>
                <a:spcPts val="0"/>
              </a:spcBef>
              <a:spcAft>
                <a:spcPts val="0"/>
              </a:spcAft>
              <a:buClr>
                <a:schemeClr val="accent3"/>
              </a:buClr>
              <a:buSzPts val="1400"/>
              <a:buChar char="●"/>
            </a:pPr>
            <a:r>
              <a:rPr lang="en-US" dirty="0"/>
              <a:t>iOS </a:t>
            </a:r>
            <a:r>
              <a:rPr lang="en-US" dirty="0" err="1"/>
              <a:t>merupakan</a:t>
            </a:r>
            <a:r>
              <a:rPr lang="en-US" dirty="0"/>
              <a:t> </a:t>
            </a:r>
            <a:r>
              <a:rPr lang="en-US" dirty="0" err="1"/>
              <a:t>sistem</a:t>
            </a:r>
            <a:r>
              <a:rPr lang="en-US" dirty="0"/>
              <a:t> </a:t>
            </a:r>
            <a:r>
              <a:rPr lang="en-US" dirty="0" err="1"/>
              <a:t>operasi</a:t>
            </a:r>
            <a:r>
              <a:rPr lang="en-US" dirty="0"/>
              <a:t> yang </a:t>
            </a:r>
            <a:r>
              <a:rPr lang="en-US" dirty="0" err="1"/>
              <a:t>diciptakan</a:t>
            </a:r>
            <a:r>
              <a:rPr lang="en-US" dirty="0"/>
              <a:t> dan </a:t>
            </a:r>
            <a:r>
              <a:rPr lang="en-US" dirty="0" err="1"/>
              <a:t>dikembangkan</a:t>
            </a:r>
            <a:r>
              <a:rPr lang="en-US" dirty="0"/>
              <a:t> oleh </a:t>
            </a:r>
            <a:r>
              <a:rPr lang="en-US" dirty="0" err="1"/>
              <a:t>perusahaan</a:t>
            </a:r>
            <a:r>
              <a:rPr lang="en-US" dirty="0"/>
              <a:t> Apple.</a:t>
            </a:r>
          </a:p>
          <a:p>
            <a:pPr marL="342900" lvl="0" indent="-203200" algn="l" rtl="0">
              <a:spcBef>
                <a:spcPts val="0"/>
              </a:spcBef>
              <a:spcAft>
                <a:spcPts val="0"/>
              </a:spcAft>
              <a:buClr>
                <a:schemeClr val="accent3"/>
              </a:buClr>
              <a:buSzPts val="1400"/>
              <a:buChar char="●"/>
            </a:pPr>
            <a:r>
              <a:rPr lang="en-US" dirty="0"/>
              <a:t>iOS </a:t>
            </a:r>
            <a:r>
              <a:rPr lang="en-US" dirty="0" err="1"/>
              <a:t>adalah</a:t>
            </a:r>
            <a:r>
              <a:rPr lang="en-US" dirty="0"/>
              <a:t> </a:t>
            </a:r>
            <a:r>
              <a:rPr lang="en-US" dirty="0" err="1"/>
              <a:t>sistem</a:t>
            </a:r>
            <a:r>
              <a:rPr lang="en-US" dirty="0"/>
              <a:t> </a:t>
            </a:r>
            <a:r>
              <a:rPr lang="en-US" dirty="0" err="1"/>
              <a:t>operasi</a:t>
            </a:r>
            <a:r>
              <a:rPr lang="en-US" dirty="0"/>
              <a:t> yang </a:t>
            </a:r>
            <a:r>
              <a:rPr lang="en-US" dirty="0" err="1"/>
              <a:t>eksklusif</a:t>
            </a:r>
            <a:r>
              <a:rPr lang="en-US" dirty="0"/>
              <a:t> </a:t>
            </a:r>
            <a:r>
              <a:rPr lang="en-US" dirty="0" err="1"/>
              <a:t>sehingga</a:t>
            </a:r>
            <a:r>
              <a:rPr lang="en-US" dirty="0"/>
              <a:t> </a:t>
            </a:r>
            <a:r>
              <a:rPr lang="en-US" dirty="0" err="1"/>
              <a:t>hanya</a:t>
            </a:r>
            <a:r>
              <a:rPr lang="en-US" dirty="0"/>
              <a:t> </a:t>
            </a:r>
            <a:r>
              <a:rPr lang="en-US" dirty="0" err="1"/>
              <a:t>perangkat</a:t>
            </a:r>
            <a:r>
              <a:rPr lang="en-US" dirty="0"/>
              <a:t> Apple </a:t>
            </a:r>
            <a:r>
              <a:rPr lang="en-US" dirty="0" err="1"/>
              <a:t>lah</a:t>
            </a:r>
            <a:r>
              <a:rPr lang="en-US" dirty="0"/>
              <a:t> yang </a:t>
            </a:r>
            <a:r>
              <a:rPr lang="en-US" dirty="0" err="1"/>
              <a:t>dapat</a:t>
            </a:r>
            <a:r>
              <a:rPr lang="en-US" dirty="0"/>
              <a:t> </a:t>
            </a:r>
            <a:r>
              <a:rPr lang="en-US" dirty="0" err="1"/>
              <a:t>menggunakannya</a:t>
            </a:r>
            <a:r>
              <a:rPr lang="en-US" dirty="0"/>
              <a:t>.</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21</a:t>
            </a:fld>
            <a:endParaRPr lang="id-ID" dirty="0"/>
          </a:p>
        </p:txBody>
      </p:sp>
    </p:spTree>
    <p:extLst>
      <p:ext uri="{BB962C8B-B14F-4D97-AF65-F5344CB8AC3E}">
        <p14:creationId xmlns:p14="http://schemas.microsoft.com/office/powerpoint/2010/main" val="12861654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Date Placeholder 3">
            <a:extLst>
              <a:ext uri="{FF2B5EF4-FFF2-40B4-BE49-F238E27FC236}">
                <a16:creationId xmlns:a16="http://schemas.microsoft.com/office/drawing/2014/main" id="{2659C18E-FAAE-E9E0-19CF-5762F788F0A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A019D78-D53F-44AC-8A9D-2143ECD0582E}"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0698207A-1059-6BE2-D715-47AD41399383}"/>
              </a:ext>
            </a:extLst>
          </p:cNvPr>
          <p:cNvSpPr>
            <a:spLocks noGrp="1"/>
          </p:cNvSpPr>
          <p:nvPr>
            <p:ph type="ftr" sz="quarter" idx="11"/>
          </p:nvPr>
        </p:nvSpPr>
        <p:spPr/>
        <p:txBody>
          <a:bodyPr/>
          <a:lstStyle/>
          <a:p>
            <a:pPr>
              <a:defRPr/>
            </a:pPr>
            <a:r>
              <a:rPr lang="id-ID"/>
              <a:t>Pemrograman Berbasis Objek</a:t>
            </a:r>
          </a:p>
        </p:txBody>
      </p:sp>
      <p:sp>
        <p:nvSpPr>
          <p:cNvPr id="185348" name="Slide Number Placeholder 5">
            <a:extLst>
              <a:ext uri="{FF2B5EF4-FFF2-40B4-BE49-F238E27FC236}">
                <a16:creationId xmlns:a16="http://schemas.microsoft.com/office/drawing/2014/main" id="{824FBB7E-8B66-18D2-D021-50A7404AC9A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0E5BA27-7679-489C-9BAE-09E35F597799}" type="slidenum">
              <a:rPr lang="id-ID" altLang="en-US" sz="3600" smtClean="0">
                <a:solidFill>
                  <a:srgbClr val="FFFFFF"/>
                </a:solidFill>
              </a:rPr>
              <a:pPr>
                <a:spcBef>
                  <a:spcPct val="0"/>
                </a:spcBef>
                <a:buFontTx/>
                <a:buNone/>
              </a:pPr>
              <a:t>210</a:t>
            </a:fld>
            <a:endParaRPr lang="id-ID" altLang="en-US" sz="3600">
              <a:solidFill>
                <a:srgbClr val="FFFFFF"/>
              </a:solidFill>
            </a:endParaRPr>
          </a:p>
        </p:txBody>
      </p:sp>
      <p:sp>
        <p:nvSpPr>
          <p:cNvPr id="185349" name="Title 1">
            <a:extLst>
              <a:ext uri="{FF2B5EF4-FFF2-40B4-BE49-F238E27FC236}">
                <a16:creationId xmlns:a16="http://schemas.microsoft.com/office/drawing/2014/main" id="{79F621AD-ED3A-2467-5E92-24BBE071256D}"/>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3" name="Content Placeholder 2">
            <a:extLst>
              <a:ext uri="{FF2B5EF4-FFF2-40B4-BE49-F238E27FC236}">
                <a16:creationId xmlns:a16="http://schemas.microsoft.com/office/drawing/2014/main" id="{0CC0CAF4-07F1-AA8E-CF03-0B5AA06563A1}"/>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Perhatikan pada main.xml tidak ada lagi tag </a:t>
            </a:r>
            <a:r>
              <a:rPr lang="en-US" b="1">
                <a:ln w="9525" cap="flat" cmpd="sng" algn="ctr">
                  <a:noFill/>
                  <a:prstDash val="solid"/>
                  <a:round/>
                  <a:headEnd type="none" w="med" len="med"/>
                  <a:tailEnd type="none" w="med" len="med"/>
                </a:ln>
                <a:sym typeface="Wingdings"/>
              </a:rPr>
              <a:t>datepicker </a:t>
            </a:r>
            <a:r>
              <a:rPr lang="en-US">
                <a:ln w="9525" cap="flat" cmpd="sng" algn="ctr">
                  <a:noFill/>
                  <a:prstDash val="solid"/>
                  <a:round/>
                  <a:headEnd type="none" w="med" len="med"/>
                  <a:tailEnd type="none" w="med" len="med"/>
                </a:ln>
                <a:sym typeface="Wingdings"/>
              </a:rPr>
              <a:t>dan </a:t>
            </a:r>
            <a:r>
              <a:rPr lang="en-US" b="1">
                <a:ln w="9525" cap="flat" cmpd="sng" algn="ctr">
                  <a:noFill/>
                  <a:prstDash val="solid"/>
                  <a:round/>
                  <a:headEnd type="none" w="med" len="med"/>
                  <a:tailEnd type="none" w="med" len="med"/>
                </a:ln>
                <a:sym typeface="Wingdings"/>
              </a:rPr>
              <a:t>TimePicker</a:t>
            </a:r>
            <a:r>
              <a:rPr lang="en-US">
                <a:ln w="9525" cap="flat" cmpd="sng" algn="ctr">
                  <a:noFill/>
                  <a:prstDash val="solid"/>
                  <a:round/>
                  <a:headEnd type="none" w="med" len="med"/>
                  <a:tailEnd type="none" w="med" len="med"/>
                </a:ln>
                <a:sym typeface="Wingdings"/>
              </a:rPr>
              <a:t>, lho kalau nggak ada gimana cara munculkan datepickernya. Itulah enaknya koding android, rahasianya ada di kode selanjutnya.</a:t>
            </a:r>
          </a:p>
          <a:p>
            <a:pPr marL="0" indent="0" eaLnBrk="1" fontAlgn="auto" hangingPunct="1">
              <a:buFont typeface="Arial" pitchFamily="34"/>
              <a:buNone/>
              <a:defRPr/>
            </a:pPr>
            <a:r>
              <a:rPr lang="en-US">
                <a:ln w="9525" cap="flat" cmpd="sng" algn="ctr">
                  <a:noFill/>
                  <a:prstDash val="solid"/>
                  <a:round/>
                  <a:headEnd type="none" w="med" len="med"/>
                  <a:tailEnd type="none" w="med" len="med"/>
                </a:ln>
                <a:sym typeface="Wingdings"/>
              </a:rPr>
              <a:t>3. Edit</a:t>
            </a:r>
            <a:r>
              <a:rPr lang="en-US" b="1">
                <a:ln w="9525" cap="flat" cmpd="sng" algn="ctr">
                  <a:noFill/>
                  <a:prstDash val="solid"/>
                  <a:round/>
                  <a:headEnd type="none" w="med" len="med"/>
                  <a:tailEnd type="none" w="med" len="med"/>
                </a:ln>
                <a:sym typeface="Wingdings"/>
              </a:rPr>
              <a:t> ShowDatePicker.java</a:t>
            </a:r>
            <a:r>
              <a:rPr lang="en-US">
                <a:ln w="9525" cap="flat" cmpd="sng" algn="ctr">
                  <a:noFill/>
                  <a:prstDash val="solid"/>
                  <a:round/>
                  <a:headEnd type="none" w="med" len="med"/>
                  <a:tailEnd type="none" w="med" len="med"/>
                </a:ln>
                <a:sym typeface="Wingdings"/>
              </a:rPr>
              <a:t>, isikan dengan kode berikut</a:t>
            </a:r>
            <a:endParaRPr lang="en-US"/>
          </a:p>
          <a:p>
            <a:pPr marL="0" indent="0" eaLnBrk="1" fontAlgn="auto" hangingPunct="1">
              <a:buFont typeface="Arial" pitchFamily="34"/>
              <a:buNone/>
              <a:defRPr/>
            </a:pPr>
            <a:endParaRPr lang="en-US"/>
          </a:p>
        </p:txBody>
      </p:sp>
      <p:pic>
        <p:nvPicPr>
          <p:cNvPr id="185351" name="Picture 7">
            <a:extLst>
              <a:ext uri="{FF2B5EF4-FFF2-40B4-BE49-F238E27FC236}">
                <a16:creationId xmlns:a16="http://schemas.microsoft.com/office/drawing/2014/main" id="{871DCFEC-06C5-6A8E-705C-36494BE7F5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150" y="2851150"/>
            <a:ext cx="27654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85352" name="Picture 9">
            <a:extLst>
              <a:ext uri="{FF2B5EF4-FFF2-40B4-BE49-F238E27FC236}">
                <a16:creationId xmlns:a16="http://schemas.microsoft.com/office/drawing/2014/main" id="{3703DFEC-4A94-9A0D-59E0-19B7C6BF64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1488" y="2917825"/>
            <a:ext cx="2963862"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85353" name="Picture 11">
            <a:extLst>
              <a:ext uri="{FF2B5EF4-FFF2-40B4-BE49-F238E27FC236}">
                <a16:creationId xmlns:a16="http://schemas.microsoft.com/office/drawing/2014/main" id="{F625BDAF-B062-2736-AE34-825E350C57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013" y="3009900"/>
            <a:ext cx="3963987"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Date Placeholder 3">
            <a:extLst>
              <a:ext uri="{FF2B5EF4-FFF2-40B4-BE49-F238E27FC236}">
                <a16:creationId xmlns:a16="http://schemas.microsoft.com/office/drawing/2014/main" id="{ADE6E4EE-2143-007A-94A2-2C0C02D98EF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6C79EDB-9CA2-4EB8-9BC4-B7FDC10D6F76}"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DD020F9E-F40F-12CF-D235-04541ED957E8}"/>
              </a:ext>
            </a:extLst>
          </p:cNvPr>
          <p:cNvSpPr>
            <a:spLocks noGrp="1"/>
          </p:cNvSpPr>
          <p:nvPr>
            <p:ph type="ftr" sz="quarter" idx="11"/>
          </p:nvPr>
        </p:nvSpPr>
        <p:spPr/>
        <p:txBody>
          <a:bodyPr/>
          <a:lstStyle/>
          <a:p>
            <a:pPr>
              <a:defRPr/>
            </a:pPr>
            <a:r>
              <a:rPr lang="id-ID"/>
              <a:t>Pemrograman Berbasis Objek</a:t>
            </a:r>
          </a:p>
        </p:txBody>
      </p:sp>
      <p:sp>
        <p:nvSpPr>
          <p:cNvPr id="186372" name="Slide Number Placeholder 5">
            <a:extLst>
              <a:ext uri="{FF2B5EF4-FFF2-40B4-BE49-F238E27FC236}">
                <a16:creationId xmlns:a16="http://schemas.microsoft.com/office/drawing/2014/main" id="{DD0C7536-750F-6D8A-6515-A96283656A8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EB6FF46-12CC-451D-A04D-74D8E2EEB278}" type="slidenum">
              <a:rPr lang="id-ID" altLang="en-US" sz="3600" smtClean="0">
                <a:solidFill>
                  <a:srgbClr val="FFFFFF"/>
                </a:solidFill>
              </a:rPr>
              <a:pPr>
                <a:spcBef>
                  <a:spcPct val="0"/>
                </a:spcBef>
                <a:buFontTx/>
                <a:buNone/>
              </a:pPr>
              <a:t>211</a:t>
            </a:fld>
            <a:endParaRPr lang="id-ID" altLang="en-US" sz="3600">
              <a:solidFill>
                <a:srgbClr val="FFFFFF"/>
              </a:solidFill>
            </a:endParaRPr>
          </a:p>
        </p:txBody>
      </p:sp>
      <p:sp>
        <p:nvSpPr>
          <p:cNvPr id="3" name="Content Placeholder 2">
            <a:extLst>
              <a:ext uri="{FF2B5EF4-FFF2-40B4-BE49-F238E27FC236}">
                <a16:creationId xmlns:a16="http://schemas.microsoft.com/office/drawing/2014/main" id="{497F5ECC-BC94-8785-7DE2-850C1B69E2EA}"/>
              </a:ext>
            </a:extLst>
          </p:cNvPr>
          <p:cNvSpPr>
            <a:spLocks noGrp="1"/>
          </p:cNvSpPr>
          <p:nvPr>
            <p:ph idx="1"/>
          </p:nvPr>
        </p:nvSpPr>
        <p:spPr>
          <a:xfrm>
            <a:off x="184150" y="1016000"/>
            <a:ext cx="8815388" cy="5160963"/>
          </a:xfrm>
          <a:ln cap="flat" algn="ctr">
            <a:round/>
            <a:headEnd type="none" w="med" len="med"/>
            <a:tailEnd type="none" w="med" len="med"/>
          </a:ln>
        </p:spPr>
        <p:txBody>
          <a:bodyPr>
            <a:normAutofit/>
          </a:bodyPr>
          <a:lstStyle/>
          <a:p>
            <a:pPr eaLnBrk="1" fontAlgn="auto" hangingPunct="1">
              <a:buFont typeface="Arial" pitchFamily="34"/>
              <a:buChar char="•"/>
              <a:defRPr/>
            </a:pPr>
            <a:r>
              <a:rPr lang="en-US" sz="1200">
                <a:ln w="9525" cap="flat" cmpd="sng" algn="ctr">
                  <a:noFill/>
                  <a:prstDash val="solid"/>
                  <a:round/>
                  <a:headEnd type="none" w="med" len="med"/>
                  <a:tailEnd type="none" w="med" len="med"/>
                </a:ln>
                <a:sym typeface="Wingdings"/>
              </a:rPr>
              <a:t>Karena kita ingin agar pada saat </a:t>
            </a:r>
            <a:r>
              <a:rPr lang="en-US" sz="1200" b="1">
                <a:ln w="9525" cap="flat" cmpd="sng" algn="ctr">
                  <a:noFill/>
                  <a:prstDash val="solid"/>
                  <a:round/>
                  <a:headEnd type="none" w="med" len="med"/>
                  <a:tailEnd type="none" w="med" len="med"/>
                </a:ln>
                <a:sym typeface="Wingdings"/>
              </a:rPr>
              <a:t>txtDate</a:t>
            </a:r>
            <a:r>
              <a:rPr lang="en-US" sz="1200">
                <a:ln w="9525" cap="flat" cmpd="sng" algn="ctr">
                  <a:noFill/>
                  <a:prstDash val="solid"/>
                  <a:round/>
                  <a:headEnd type="none" w="med" len="med"/>
                  <a:tailEnd type="none" w="med" len="med"/>
                </a:ln>
                <a:sym typeface="Wingdings"/>
              </a:rPr>
              <a:t> disentuh itu muncul dialog datepicker maka kita harus memasang </a:t>
            </a:r>
            <a:r>
              <a:rPr lang="en-US" sz="1200" b="1">
                <a:ln w="9525" cap="flat" cmpd="sng" algn="ctr">
                  <a:noFill/>
                  <a:prstDash val="solid"/>
                  <a:round/>
                  <a:headEnd type="none" w="med" len="med"/>
                  <a:tailEnd type="none" w="med" len="med"/>
                </a:ln>
                <a:sym typeface="Wingdings"/>
              </a:rPr>
              <a:t>OnTouchListener</a:t>
            </a:r>
            <a:r>
              <a:rPr lang="en-US" sz="1200">
                <a:ln w="9525" cap="flat" cmpd="sng" algn="ctr">
                  <a:noFill/>
                  <a:prstDash val="solid"/>
                  <a:round/>
                  <a:headEnd type="none" w="med" len="med"/>
                  <a:tailEnd type="none" w="med" len="med"/>
                </a:ln>
                <a:sym typeface="Wingdings"/>
              </a:rPr>
              <a:t> agar dapat menangkap event ontouch yang akan memanggil mehod yang menampilkan dialog DatePicker, berikut kode untuk dialog DatePickernya</a:t>
            </a:r>
            <a:r>
              <a:rPr lang="en-US">
                <a:ln w="9525" cap="flat" cmpd="sng" algn="ctr">
                  <a:noFill/>
                  <a:prstDash val="solid"/>
                  <a:round/>
                  <a:headEnd type="none" w="med" len="med"/>
                  <a:tailEnd type="none" w="med" len="med"/>
                </a:ln>
                <a:sym typeface="Wingdings"/>
              </a:rPr>
              <a:t>.</a:t>
            </a:r>
            <a:endParaRPr lang="id-ID"/>
          </a:p>
          <a:p>
            <a:pPr marL="0" indent="0" eaLnBrk="1" fontAlgn="auto" hangingPunct="1">
              <a:buFont typeface="Arial" pitchFamily="34"/>
              <a:buNone/>
              <a:defRPr/>
            </a:pPr>
            <a:endParaRPr lang="id-ID"/>
          </a:p>
          <a:p>
            <a:pPr marL="0" indent="0" eaLnBrk="1" fontAlgn="auto" hangingPunct="1">
              <a:buFont typeface="Arial" pitchFamily="34"/>
              <a:buNone/>
              <a:defRPr/>
            </a:pPr>
            <a:endParaRPr lang="id-ID"/>
          </a:p>
          <a:p>
            <a:pPr marL="0" indent="0" eaLnBrk="1" fontAlgn="auto" hangingPunct="1">
              <a:buFont typeface="Arial" pitchFamily="34"/>
              <a:buNone/>
              <a:defRPr/>
            </a:pPr>
            <a:endParaRPr lang="id-ID"/>
          </a:p>
          <a:p>
            <a:pPr marL="0" indent="0" eaLnBrk="1" fontAlgn="auto" hangingPunct="1">
              <a:buFont typeface="Arial" pitchFamily="34"/>
              <a:buNone/>
              <a:defRPr/>
            </a:pPr>
            <a:r>
              <a:rPr lang="en-US" sz="1000">
                <a:ln w="9525" cap="flat" cmpd="sng" algn="ctr">
                  <a:noFill/>
                  <a:prstDash val="solid"/>
                  <a:round/>
                  <a:headEnd type="none" w="med" len="med"/>
                  <a:tailEnd type="none" w="med" len="med"/>
                </a:ln>
                <a:sym typeface="Wingdings"/>
              </a:rPr>
              <a:t>disini kita langsung menset tanggal yang muncul pada DatePicker adalah tanggal hari ini.</a:t>
            </a:r>
          </a:p>
          <a:p>
            <a:pPr marL="0" indent="0" eaLnBrk="1" fontAlgn="auto" hangingPunct="1">
              <a:buFont typeface="Arial" pitchFamily="34"/>
              <a:buNone/>
              <a:defRPr/>
            </a:pPr>
            <a:r>
              <a:rPr lang="en-US" sz="1000">
                <a:ln w="9525" cap="flat" cmpd="sng" algn="ctr">
                  <a:noFill/>
                  <a:prstDash val="solid"/>
                  <a:round/>
                  <a:headEnd type="none" w="med" len="med"/>
                  <a:tailEnd type="none" w="med" len="med"/>
                </a:ln>
                <a:sym typeface="Wingdings"/>
              </a:rPr>
              <a:t>Nantinya pada dialog ini akan muncul tombo </a:t>
            </a:r>
            <a:r>
              <a:rPr lang="en-US" sz="1000" b="1">
                <a:ln w="9525" cap="flat" cmpd="sng" algn="ctr">
                  <a:noFill/>
                  <a:prstDash val="solid"/>
                  <a:round/>
                  <a:headEnd type="none" w="med" len="med"/>
                  <a:tailEnd type="none" w="med" len="med"/>
                </a:ln>
                <a:sym typeface="Wingdings"/>
              </a:rPr>
              <a:t>Set</a:t>
            </a:r>
            <a:r>
              <a:rPr lang="en-US" sz="1000">
                <a:ln w="9525" cap="flat" cmpd="sng" algn="ctr">
                  <a:noFill/>
                  <a:prstDash val="solid"/>
                  <a:round/>
                  <a:headEnd type="none" w="med" len="med"/>
                  <a:tailEnd type="none" w="med" len="med"/>
                </a:ln>
                <a:sym typeface="Wingdings"/>
              </a:rPr>
              <a:t> dan </a:t>
            </a:r>
            <a:r>
              <a:rPr lang="en-US" sz="1000" b="1">
                <a:ln w="9525" cap="flat" cmpd="sng" algn="ctr">
                  <a:noFill/>
                  <a:prstDash val="solid"/>
                  <a:round/>
                  <a:headEnd type="none" w="med" len="med"/>
                  <a:tailEnd type="none" w="med" len="med"/>
                </a:ln>
                <a:sym typeface="Wingdings"/>
              </a:rPr>
              <a:t>Cancel </a:t>
            </a:r>
            <a:r>
              <a:rPr lang="en-US" sz="1000">
                <a:ln w="9525" cap="flat" cmpd="sng" algn="ctr">
                  <a:noFill/>
                  <a:prstDash val="solid"/>
                  <a:round/>
                  <a:headEnd type="none" w="med" len="med"/>
                  <a:tailEnd type="none" w="med" len="med"/>
                </a:ln>
                <a:sym typeface="Wingdings"/>
              </a:rPr>
              <a:t>pada saat tombol cancel diset, dialog akan hilang tetapi isinya akan di set ke txtDate.</a:t>
            </a:r>
          </a:p>
          <a:p>
            <a:pPr marL="0" indent="0" eaLnBrk="1" fontAlgn="auto" hangingPunct="1">
              <a:buFont typeface="Arial" pitchFamily="34"/>
              <a:buNone/>
              <a:defRPr/>
            </a:pPr>
            <a:r>
              <a:rPr lang="en-US" sz="1000">
                <a:ln w="9525" cap="flat" cmpd="sng" algn="ctr">
                  <a:noFill/>
                  <a:prstDash val="solid"/>
                  <a:round/>
                  <a:headEnd type="none" w="med" len="med"/>
                  <a:tailEnd type="none" w="med" len="med"/>
                </a:ln>
                <a:sym typeface="Wingdings"/>
              </a:rPr>
              <a:t>Demikian juga pada </a:t>
            </a:r>
            <a:r>
              <a:rPr lang="en-US" sz="1000" b="1">
                <a:ln w="9525" cap="flat" cmpd="sng" algn="ctr">
                  <a:noFill/>
                  <a:prstDash val="solid"/>
                  <a:round/>
                  <a:headEnd type="none" w="med" len="med"/>
                  <a:tailEnd type="none" w="med" len="med"/>
                </a:ln>
                <a:sym typeface="Wingdings"/>
              </a:rPr>
              <a:t>txtTime</a:t>
            </a:r>
            <a:r>
              <a:rPr lang="en-US" sz="1000">
                <a:ln w="9525" cap="flat" cmpd="sng" algn="ctr">
                  <a:noFill/>
                  <a:prstDash val="solid"/>
                  <a:round/>
                  <a:headEnd type="none" w="med" len="med"/>
                  <a:tailEnd type="none" w="med" len="med"/>
                </a:ln>
                <a:sym typeface="Wingdings"/>
              </a:rPr>
              <a:t> kita juga harus memasang </a:t>
            </a:r>
            <a:r>
              <a:rPr lang="en-US" sz="1000" b="1">
                <a:ln w="9525" cap="flat" cmpd="sng" algn="ctr">
                  <a:noFill/>
                  <a:prstDash val="solid"/>
                  <a:round/>
                  <a:headEnd type="none" w="med" len="med"/>
                  <a:tailEnd type="none" w="med" len="med"/>
                </a:ln>
                <a:sym typeface="Wingdings"/>
              </a:rPr>
              <a:t>OnTouchListener </a:t>
            </a:r>
            <a:r>
              <a:rPr lang="en-US" sz="1000">
                <a:ln w="9525" cap="flat" cmpd="sng" algn="ctr">
                  <a:noFill/>
                  <a:prstDash val="solid"/>
                  <a:round/>
                  <a:headEnd type="none" w="med" len="med"/>
                  <a:tailEnd type="none" w="med" len="med"/>
                </a:ln>
                <a:sym typeface="Wingdings"/>
              </a:rPr>
              <a:t>agar bisa menangkap event ontouch untuk menampilkan dialog TimePicker, berikut kode untuk dialog TimePickernya.</a:t>
            </a:r>
          </a:p>
          <a:p>
            <a:pPr marL="0" indent="0" eaLnBrk="1" fontAlgn="auto" hangingPunct="1">
              <a:buFont typeface="Arial" pitchFamily="34"/>
              <a:buNone/>
              <a:defRPr/>
            </a:pPr>
            <a:endParaRPr lang="id-ID"/>
          </a:p>
          <a:p>
            <a:pPr marL="0" indent="0" eaLnBrk="1" fontAlgn="auto" hangingPunct="1">
              <a:buFont typeface="Arial" pitchFamily="34"/>
              <a:buNone/>
              <a:defRPr/>
            </a:pPr>
            <a:endParaRPr lang="id-ID"/>
          </a:p>
          <a:p>
            <a:pPr marL="0" indent="0" eaLnBrk="1" fontAlgn="auto" hangingPunct="1">
              <a:buFont typeface="Arial" pitchFamily="34"/>
              <a:buNone/>
              <a:defRPr/>
            </a:pPr>
            <a:r>
              <a:rPr lang="en-US" sz="1100">
                <a:ln w="9525" cap="flat" cmpd="sng" algn="ctr">
                  <a:noFill/>
                  <a:prstDash val="solid"/>
                  <a:round/>
                  <a:headEnd type="none" w="med" len="med"/>
                  <a:tailEnd type="none" w="med" len="med"/>
                </a:ln>
                <a:sym typeface="Wingdings"/>
              </a:rPr>
              <a:t>Nantinya pada dialog ini akan muncul tombo </a:t>
            </a:r>
            <a:r>
              <a:rPr lang="en-US" sz="1100" b="1">
                <a:ln w="9525" cap="flat" cmpd="sng" algn="ctr">
                  <a:noFill/>
                  <a:prstDash val="solid"/>
                  <a:round/>
                  <a:headEnd type="none" w="med" len="med"/>
                  <a:tailEnd type="none" w="med" len="med"/>
                </a:ln>
                <a:sym typeface="Wingdings"/>
              </a:rPr>
              <a:t>Set</a:t>
            </a:r>
            <a:r>
              <a:rPr lang="en-US" sz="1100">
                <a:ln w="9525" cap="flat" cmpd="sng" algn="ctr">
                  <a:noFill/>
                  <a:prstDash val="solid"/>
                  <a:round/>
                  <a:headEnd type="none" w="med" len="med"/>
                  <a:tailEnd type="none" w="med" len="med"/>
                </a:ln>
                <a:sym typeface="Wingdings"/>
              </a:rPr>
              <a:t> dan </a:t>
            </a:r>
            <a:r>
              <a:rPr lang="en-US" sz="1100" b="1">
                <a:ln w="9525" cap="flat" cmpd="sng" algn="ctr">
                  <a:noFill/>
                  <a:prstDash val="solid"/>
                  <a:round/>
                  <a:headEnd type="none" w="med" len="med"/>
                  <a:tailEnd type="none" w="med" len="med"/>
                </a:ln>
                <a:sym typeface="Wingdings"/>
              </a:rPr>
              <a:t>Cancel </a:t>
            </a:r>
            <a:r>
              <a:rPr lang="en-US" sz="1100">
                <a:ln w="9525" cap="flat" cmpd="sng" algn="ctr">
                  <a:noFill/>
                  <a:prstDash val="solid"/>
                  <a:round/>
                  <a:headEnd type="none" w="med" len="med"/>
                  <a:tailEnd type="none" w="med" len="med"/>
                </a:ln>
                <a:sym typeface="Wingdings"/>
              </a:rPr>
              <a:t>pada saat tombol cancel diset, dialog akan hilang tetapi isinya akan di set ke txtTime.</a:t>
            </a:r>
          </a:p>
          <a:p>
            <a:pPr marL="0" indent="0" eaLnBrk="1" fontAlgn="auto" hangingPunct="1">
              <a:buFont typeface="Arial" pitchFamily="34"/>
              <a:buNone/>
              <a:defRPr/>
            </a:pPr>
            <a:r>
              <a:rPr lang="en-US" sz="1100">
                <a:ln w="9525" cap="flat" cmpd="sng" algn="ctr">
                  <a:noFill/>
                  <a:prstDash val="solid"/>
                  <a:round/>
                  <a:headEnd type="none" w="med" len="med"/>
                  <a:tailEnd type="none" w="med" len="med"/>
                </a:ln>
                <a:sym typeface="Wingdings"/>
              </a:rPr>
              <a:t>Pada kode diatas kita juga menambahkan method </a:t>
            </a:r>
            <a:r>
              <a:rPr lang="en-US" sz="1100" b="1">
                <a:ln w="9525" cap="flat" cmpd="sng" algn="ctr">
                  <a:noFill/>
                  <a:prstDash val="solid"/>
                  <a:round/>
                  <a:headEnd type="none" w="med" len="med"/>
                  <a:tailEnd type="none" w="med" len="med"/>
                </a:ln>
                <a:sym typeface="Wingdings"/>
              </a:rPr>
              <a:t>LPad </a:t>
            </a:r>
            <a:r>
              <a:rPr lang="en-US" sz="1100">
                <a:ln w="9525" cap="flat" cmpd="sng" algn="ctr">
                  <a:noFill/>
                  <a:prstDash val="solid"/>
                  <a:round/>
                  <a:headEnd type="none" w="med" len="med"/>
                  <a:tailEnd type="none" w="med" len="med"/>
                </a:ln>
                <a:sym typeface="Wingdings"/>
              </a:rPr>
              <a:t>yang gunanya adalah apabila kita memilih  Tanggal </a:t>
            </a:r>
            <a:r>
              <a:rPr lang="en-US" sz="1100" b="1">
                <a:ln w="9525" cap="flat" cmpd="sng" algn="ctr">
                  <a:noFill/>
                  <a:prstDash val="solid"/>
                  <a:round/>
                  <a:headEnd type="none" w="med" len="med"/>
                  <a:tailEnd type="none" w="med" len="med"/>
                </a:ln>
                <a:sym typeface="Wingdings"/>
              </a:rPr>
              <a:t>01</a:t>
            </a:r>
            <a:r>
              <a:rPr lang="en-US" sz="1100">
                <a:ln w="9525" cap="flat" cmpd="sng" algn="ctr">
                  <a:noFill/>
                  <a:prstDash val="solid"/>
                  <a:round/>
                  <a:headEnd type="none" w="med" len="med"/>
                  <a:tailEnd type="none" w="med" len="med"/>
                </a:ln>
                <a:sym typeface="Wingdings"/>
              </a:rPr>
              <a:t>, jika kita ingin tetap </a:t>
            </a:r>
            <a:r>
              <a:rPr lang="en-US" sz="1100" b="1">
                <a:ln w="9525" cap="flat" cmpd="sng" algn="ctr">
                  <a:noFill/>
                  <a:prstDash val="solid"/>
                  <a:round/>
                  <a:headEnd type="none" w="med" len="med"/>
                  <a:tailEnd type="none" w="med" len="med"/>
                </a:ln>
                <a:sym typeface="Wingdings"/>
              </a:rPr>
              <a:t>01</a:t>
            </a:r>
            <a:r>
              <a:rPr lang="en-US" sz="1100">
                <a:ln w="9525" cap="flat" cmpd="sng" algn="ctr">
                  <a:noFill/>
                  <a:prstDash val="solid"/>
                  <a:round/>
                  <a:headEnd type="none" w="med" len="med"/>
                  <a:tailEnd type="none" w="med" len="med"/>
                </a:ln>
                <a:sym typeface="Wingdings"/>
              </a:rPr>
              <a:t> yang tampil di txtDate maka kita harus menggunakan </a:t>
            </a:r>
            <a:r>
              <a:rPr lang="en-US" sz="1100" b="1">
                <a:ln w="9525" cap="flat" cmpd="sng" algn="ctr">
                  <a:noFill/>
                  <a:prstDash val="solid"/>
                  <a:round/>
                  <a:headEnd type="none" w="med" len="med"/>
                  <a:tailEnd type="none" w="med" len="med"/>
                </a:ln>
                <a:sym typeface="Wingdings"/>
              </a:rPr>
              <a:t>LPad</a:t>
            </a:r>
            <a:r>
              <a:rPr lang="en-US" sz="1100">
                <a:ln w="9525" cap="flat" cmpd="sng" algn="ctr">
                  <a:noFill/>
                  <a:prstDash val="solid"/>
                  <a:round/>
                  <a:headEnd type="none" w="med" len="med"/>
                  <a:tailEnd type="none" w="med" len="med"/>
                </a:ln>
                <a:sym typeface="Wingdings"/>
              </a:rPr>
              <a:t>. Kalau kita tidak menggunakan LPad maka yang tampil di txtDate adalah </a:t>
            </a:r>
            <a:r>
              <a:rPr lang="en-US" sz="1100" b="1">
                <a:ln w="9525" cap="flat" cmpd="sng" algn="ctr">
                  <a:noFill/>
                  <a:prstDash val="solid"/>
                  <a:round/>
                  <a:headEnd type="none" w="med" len="med"/>
                  <a:tailEnd type="none" w="med" len="med"/>
                </a:ln>
                <a:sym typeface="Wingdings"/>
              </a:rPr>
              <a:t>1</a:t>
            </a:r>
            <a:endParaRPr lang="en-US" sz="1100"/>
          </a:p>
          <a:p>
            <a:pPr marL="0" indent="0" eaLnBrk="1" fontAlgn="auto" hangingPunct="1">
              <a:buFont typeface="Arial" pitchFamily="34"/>
              <a:buNone/>
              <a:defRPr/>
            </a:pPr>
            <a:endParaRPr lang="id-ID"/>
          </a:p>
        </p:txBody>
      </p:sp>
      <p:pic>
        <p:nvPicPr>
          <p:cNvPr id="186374" name="Picture 7">
            <a:extLst>
              <a:ext uri="{FF2B5EF4-FFF2-40B4-BE49-F238E27FC236}">
                <a16:creationId xmlns:a16="http://schemas.microsoft.com/office/drawing/2014/main" id="{200A3548-843D-7ADD-EBFA-2340420D7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1757363"/>
            <a:ext cx="4954587"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86375" name="Picture 9">
            <a:extLst>
              <a:ext uri="{FF2B5EF4-FFF2-40B4-BE49-F238E27FC236}">
                <a16:creationId xmlns:a16="http://schemas.microsoft.com/office/drawing/2014/main" id="{068882FC-2452-ADCD-BE80-0080F97FD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5" y="3854450"/>
            <a:ext cx="46053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Date Placeholder 3">
            <a:extLst>
              <a:ext uri="{FF2B5EF4-FFF2-40B4-BE49-F238E27FC236}">
                <a16:creationId xmlns:a16="http://schemas.microsoft.com/office/drawing/2014/main" id="{D9FA8014-0EDA-0B02-5F64-0863537A3DB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2115444-BE42-4AF1-BBF3-A3E9C0429A71}"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DC0CAD95-2C5B-7D97-ABA1-C87606298F34}"/>
              </a:ext>
            </a:extLst>
          </p:cNvPr>
          <p:cNvSpPr>
            <a:spLocks noGrp="1"/>
          </p:cNvSpPr>
          <p:nvPr>
            <p:ph type="ftr" sz="quarter" idx="11"/>
          </p:nvPr>
        </p:nvSpPr>
        <p:spPr/>
        <p:txBody>
          <a:bodyPr/>
          <a:lstStyle/>
          <a:p>
            <a:pPr>
              <a:defRPr/>
            </a:pPr>
            <a:r>
              <a:rPr lang="id-ID"/>
              <a:t>Pemrograman Berbasis Objek</a:t>
            </a:r>
          </a:p>
        </p:txBody>
      </p:sp>
      <p:sp>
        <p:nvSpPr>
          <p:cNvPr id="187396" name="Slide Number Placeholder 5">
            <a:extLst>
              <a:ext uri="{FF2B5EF4-FFF2-40B4-BE49-F238E27FC236}">
                <a16:creationId xmlns:a16="http://schemas.microsoft.com/office/drawing/2014/main" id="{B4DE618A-B80F-754F-433E-366F7FF5BF1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B678ECA-F5D3-4F0C-BD6B-6795E552B483}" type="slidenum">
              <a:rPr lang="id-ID" altLang="en-US" sz="3600" smtClean="0">
                <a:solidFill>
                  <a:srgbClr val="FFFFFF"/>
                </a:solidFill>
              </a:rPr>
              <a:pPr>
                <a:spcBef>
                  <a:spcPct val="0"/>
                </a:spcBef>
                <a:buFontTx/>
                <a:buNone/>
              </a:pPr>
              <a:t>212</a:t>
            </a:fld>
            <a:endParaRPr lang="id-ID" altLang="en-US" sz="3600">
              <a:solidFill>
                <a:srgbClr val="FFFFFF"/>
              </a:solidFill>
            </a:endParaRPr>
          </a:p>
        </p:txBody>
      </p:sp>
      <p:sp>
        <p:nvSpPr>
          <p:cNvPr id="3" name="Content Placeholder 2">
            <a:extLst>
              <a:ext uri="{FF2B5EF4-FFF2-40B4-BE49-F238E27FC236}">
                <a16:creationId xmlns:a16="http://schemas.microsoft.com/office/drawing/2014/main" id="{E6033425-FF65-BCB3-BB2A-14E870582DBA}"/>
              </a:ext>
            </a:extLst>
          </p:cNvPr>
          <p:cNvSpPr>
            <a:spLocks noGrp="1"/>
          </p:cNvSpPr>
          <p:nvPr>
            <p:ph idx="1"/>
          </p:nvPr>
        </p:nvSpPr>
        <p:spPr>
          <a:xfrm>
            <a:off x="165100" y="803275"/>
            <a:ext cx="8815388" cy="5362575"/>
          </a:xfrm>
          <a:ln cap="flat" algn="ctr">
            <a:round/>
            <a:headEnd type="none" w="med" len="med"/>
            <a:tailEnd type="none" w="med" len="med"/>
          </a:ln>
        </p:spPr>
        <p:txBody>
          <a:bodyPr/>
          <a:lstStyle/>
          <a:p>
            <a:pPr eaLnBrk="1" fontAlgn="auto" hangingPunct="1">
              <a:buFont typeface="Arial" pitchFamily="34"/>
              <a:buChar char="•"/>
              <a:defRPr/>
            </a:pPr>
            <a:r>
              <a:rPr lang="fi-FI">
                <a:ln w="9525" cap="flat" cmpd="sng" algn="ctr">
                  <a:noFill/>
                  <a:prstDash val="solid"/>
                  <a:round/>
                  <a:headEnd type="none" w="med" len="med"/>
                  <a:tailEnd type="none" w="med" len="med"/>
                </a:ln>
                <a:sym typeface="Wingdings"/>
              </a:rPr>
              <a:t>4. Mari kita jalankan programnya.</a:t>
            </a:r>
            <a:endParaRPr lang="id-ID"/>
          </a:p>
          <a:p>
            <a:pPr marL="0" indent="0" eaLnBrk="1" fontAlgn="auto" hangingPunct="1">
              <a:buFont typeface="Arial" pitchFamily="34"/>
              <a:buNone/>
              <a:defRPr/>
            </a:pPr>
            <a:r>
              <a:rPr lang="en-US" sz="1000">
                <a:ln w="9525" cap="flat" cmpd="sng" algn="ctr">
                  <a:noFill/>
                  <a:prstDash val="solid"/>
                  <a:round/>
                  <a:headEnd type="none" w="med" len="med"/>
                  <a:tailEnd type="none" w="med" len="med"/>
                </a:ln>
                <a:sym typeface="Wingdings"/>
              </a:rPr>
              <a:t>Untuk merubah tanggal, bulan dan tahun bisa menekan </a:t>
            </a:r>
            <a:r>
              <a:rPr lang="en-US" sz="1000" b="1">
                <a:ln w="9525" cap="flat" cmpd="sng" algn="ctr">
                  <a:noFill/>
                  <a:prstDash val="solid"/>
                  <a:round/>
                  <a:headEnd type="none" w="med" len="med"/>
                  <a:tailEnd type="none" w="med" len="med"/>
                </a:ln>
                <a:sym typeface="Wingdings"/>
              </a:rPr>
              <a:t>+</a:t>
            </a:r>
            <a:r>
              <a:rPr lang="en-US" sz="1000">
                <a:ln w="9525" cap="flat" cmpd="sng" algn="ctr">
                  <a:noFill/>
                  <a:prstDash val="solid"/>
                  <a:round/>
                  <a:headEnd type="none" w="med" len="med"/>
                  <a:tailEnd type="none" w="med" len="med"/>
                </a:ln>
                <a:sym typeface="Wingdings"/>
              </a:rPr>
              <a:t> dan </a:t>
            </a:r>
            <a:r>
              <a:rPr lang="en-US" sz="1000" b="1">
                <a:ln w="9525" cap="flat" cmpd="sng" algn="ctr">
                  <a:noFill/>
                  <a:prstDash val="solid"/>
                  <a:round/>
                  <a:headEnd type="none" w="med" len="med"/>
                  <a:tailEnd type="none" w="med" len="med"/>
                </a:ln>
                <a:sym typeface="Wingdings"/>
              </a:rPr>
              <a:t>–</a:t>
            </a:r>
            <a:r>
              <a:rPr lang="en-US" sz="1000">
                <a:ln w="9525" cap="flat" cmpd="sng" algn="ctr">
                  <a:noFill/>
                  <a:prstDash val="solid"/>
                  <a:round/>
                  <a:headEnd type="none" w="med" len="med"/>
                  <a:tailEnd type="none" w="med" len="med"/>
                </a:ln>
                <a:sym typeface="Wingdings"/>
              </a:rPr>
              <a:t> setelah sudah sesuai dengan keinginan kita, klik tombol </a:t>
            </a:r>
            <a:r>
              <a:rPr lang="en-US" sz="1000" b="1">
                <a:ln w="9525" cap="flat" cmpd="sng" algn="ctr">
                  <a:noFill/>
                  <a:prstDash val="solid"/>
                  <a:round/>
                  <a:headEnd type="none" w="med" len="med"/>
                  <a:tailEnd type="none" w="med" len="med"/>
                </a:ln>
                <a:sym typeface="Wingdings"/>
              </a:rPr>
              <a:t>Set, </a:t>
            </a:r>
            <a:r>
              <a:rPr lang="en-US" sz="1000">
                <a:ln w="9525" cap="flat" cmpd="sng" algn="ctr">
                  <a:noFill/>
                  <a:prstDash val="solid"/>
                  <a:round/>
                  <a:headEnd type="none" w="med" len="med"/>
                  <a:tailEnd type="none" w="med" len="med"/>
                </a:ln>
                <a:sym typeface="Wingdings"/>
              </a:rPr>
              <a:t>maka isi dari DatePicker tadi akan diset ke inputan Date</a:t>
            </a:r>
          </a:p>
        </p:txBody>
      </p:sp>
      <p:pic>
        <p:nvPicPr>
          <p:cNvPr id="187398" name="Picture 7">
            <a:extLst>
              <a:ext uri="{FF2B5EF4-FFF2-40B4-BE49-F238E27FC236}">
                <a16:creationId xmlns:a16="http://schemas.microsoft.com/office/drawing/2014/main" id="{6A148683-A029-EB84-CCCD-2A9888027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2319338"/>
            <a:ext cx="234315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87399" name="Picture 9">
            <a:extLst>
              <a:ext uri="{FF2B5EF4-FFF2-40B4-BE49-F238E27FC236}">
                <a16:creationId xmlns:a16="http://schemas.microsoft.com/office/drawing/2014/main" id="{EEE91B49-6919-34AE-71EC-7A43117E1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463" y="2319338"/>
            <a:ext cx="2343150"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187400" name="Picture 11">
            <a:extLst>
              <a:ext uri="{FF2B5EF4-FFF2-40B4-BE49-F238E27FC236}">
                <a16:creationId xmlns:a16="http://schemas.microsoft.com/office/drawing/2014/main" id="{10F738A3-E96C-3B1C-56F3-01C79795D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7613" y="2319338"/>
            <a:ext cx="2363787"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Date Placeholder 3">
            <a:extLst>
              <a:ext uri="{FF2B5EF4-FFF2-40B4-BE49-F238E27FC236}">
                <a16:creationId xmlns:a16="http://schemas.microsoft.com/office/drawing/2014/main" id="{B69998BE-215B-171B-2D25-7138B1A6BF2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598152A-AE52-4ABA-8E42-268E4C663175}"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6844D414-952D-6F3B-CE6B-16A9EE099C0B}"/>
              </a:ext>
            </a:extLst>
          </p:cNvPr>
          <p:cNvSpPr>
            <a:spLocks noGrp="1"/>
          </p:cNvSpPr>
          <p:nvPr>
            <p:ph type="ftr" sz="quarter" idx="11"/>
          </p:nvPr>
        </p:nvSpPr>
        <p:spPr/>
        <p:txBody>
          <a:bodyPr/>
          <a:lstStyle/>
          <a:p>
            <a:pPr>
              <a:defRPr/>
            </a:pPr>
            <a:r>
              <a:rPr lang="id-ID"/>
              <a:t>Pemrograman Berbasis Objek</a:t>
            </a:r>
          </a:p>
        </p:txBody>
      </p:sp>
      <p:sp>
        <p:nvSpPr>
          <p:cNvPr id="188420" name="Slide Number Placeholder 5">
            <a:extLst>
              <a:ext uri="{FF2B5EF4-FFF2-40B4-BE49-F238E27FC236}">
                <a16:creationId xmlns:a16="http://schemas.microsoft.com/office/drawing/2014/main" id="{67966867-141B-8592-F3F2-586F72E4E4F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99F5836-84A5-4211-A906-552599C16A86}" type="slidenum">
              <a:rPr lang="id-ID" altLang="en-US" sz="3600" smtClean="0">
                <a:solidFill>
                  <a:srgbClr val="FFFFFF"/>
                </a:solidFill>
              </a:rPr>
              <a:pPr>
                <a:spcBef>
                  <a:spcPct val="0"/>
                </a:spcBef>
                <a:buFontTx/>
                <a:buNone/>
              </a:pPr>
              <a:t>213</a:t>
            </a:fld>
            <a:endParaRPr lang="id-ID" altLang="en-US" sz="3600">
              <a:solidFill>
                <a:srgbClr val="FFFFFF"/>
              </a:solidFill>
            </a:endParaRPr>
          </a:p>
        </p:txBody>
      </p:sp>
      <p:sp>
        <p:nvSpPr>
          <p:cNvPr id="188421" name="Content Placeholder 2">
            <a:extLst>
              <a:ext uri="{FF2B5EF4-FFF2-40B4-BE49-F238E27FC236}">
                <a16:creationId xmlns:a16="http://schemas.microsoft.com/office/drawing/2014/main" id="{07FF8D4C-543B-770B-A30A-54D65F743635}"/>
              </a:ext>
            </a:extLst>
          </p:cNvPr>
          <p:cNvSpPr>
            <a:spLocks noGrp="1" noChangeArrowheads="1"/>
          </p:cNvSpPr>
          <p:nvPr>
            <p:ph idx="1"/>
          </p:nvPr>
        </p:nvSpPr>
        <p:spPr>
          <a:xfrm>
            <a:off x="184150" y="1452563"/>
            <a:ext cx="8815388" cy="4724400"/>
          </a:xfrm>
        </p:spPr>
        <p:txBody>
          <a:bodyPr/>
          <a:lstStyle/>
          <a:p>
            <a:pPr marL="0" indent="0" eaLnBrk="1" hangingPunct="1">
              <a:buFont typeface="Arial" panose="020B0604020202020204" pitchFamily="34" charset="0"/>
              <a:buNone/>
            </a:pPr>
            <a:endParaRPr lang="id-ID" altLang="en-US" sz="6000"/>
          </a:p>
          <a:p>
            <a:pPr marL="0" indent="0" eaLnBrk="1" hangingPunct="1">
              <a:buFont typeface="Arial" panose="020B0604020202020204" pitchFamily="34" charset="0"/>
              <a:buNone/>
            </a:pPr>
            <a:r>
              <a:rPr lang="id-ID" altLang="en-US" sz="6000"/>
              <a:t>    				  11</a:t>
            </a:r>
          </a:p>
          <a:p>
            <a:pPr marL="0" indent="0" eaLnBrk="1" hangingPunct="1">
              <a:buFont typeface="Arial" panose="020B0604020202020204" pitchFamily="34" charset="0"/>
              <a:buNone/>
            </a:pPr>
            <a:r>
              <a:rPr lang="id-ID" altLang="en-US" sz="6000"/>
              <a:t>  			</a:t>
            </a:r>
            <a:r>
              <a:rPr lang="en-US" altLang="en-US" sz="6000"/>
              <a:t>DatePicker</a:t>
            </a:r>
          </a:p>
          <a:p>
            <a:pPr marL="0" indent="0" eaLnBrk="1" hangingPunct="1">
              <a:buFont typeface="Arial" panose="020B0604020202020204" pitchFamily="34" charset="0"/>
              <a:buNone/>
            </a:pPr>
            <a:endParaRPr lang="en-US" altLang="en-US" sz="60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Date Placeholder 3">
            <a:extLst>
              <a:ext uri="{FF2B5EF4-FFF2-40B4-BE49-F238E27FC236}">
                <a16:creationId xmlns:a16="http://schemas.microsoft.com/office/drawing/2014/main" id="{6ABA2BD7-EA16-C19F-1F4E-7433541B070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2FF76CC-2917-4DC4-B2C8-A697681A66E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34BA481D-911F-B269-A381-C0529D4A9FD0}"/>
              </a:ext>
            </a:extLst>
          </p:cNvPr>
          <p:cNvSpPr>
            <a:spLocks noGrp="1"/>
          </p:cNvSpPr>
          <p:nvPr>
            <p:ph type="ftr" sz="quarter" idx="11"/>
          </p:nvPr>
        </p:nvSpPr>
        <p:spPr/>
        <p:txBody>
          <a:bodyPr/>
          <a:lstStyle/>
          <a:p>
            <a:pPr>
              <a:defRPr/>
            </a:pPr>
            <a:r>
              <a:rPr lang="id-ID"/>
              <a:t>Pemrograman Berbasis Objek</a:t>
            </a:r>
          </a:p>
        </p:txBody>
      </p:sp>
      <p:sp>
        <p:nvSpPr>
          <p:cNvPr id="189444" name="Slide Number Placeholder 5">
            <a:extLst>
              <a:ext uri="{FF2B5EF4-FFF2-40B4-BE49-F238E27FC236}">
                <a16:creationId xmlns:a16="http://schemas.microsoft.com/office/drawing/2014/main" id="{9DE02DCF-63C9-EB34-1B19-F4E6CC89C64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18212BF-0DC3-4E19-B3D0-DFEAD9DC03AC}" type="slidenum">
              <a:rPr lang="id-ID" altLang="en-US" sz="3600" smtClean="0">
                <a:solidFill>
                  <a:srgbClr val="FFFFFF"/>
                </a:solidFill>
              </a:rPr>
              <a:pPr>
                <a:spcBef>
                  <a:spcPct val="0"/>
                </a:spcBef>
                <a:buFontTx/>
                <a:buNone/>
              </a:pPr>
              <a:t>214</a:t>
            </a:fld>
            <a:endParaRPr lang="id-ID" altLang="en-US" sz="3600">
              <a:solidFill>
                <a:srgbClr val="FFFFFF"/>
              </a:solidFill>
            </a:endParaRPr>
          </a:p>
        </p:txBody>
      </p:sp>
      <p:sp>
        <p:nvSpPr>
          <p:cNvPr id="189445" name="Title 1">
            <a:extLst>
              <a:ext uri="{FF2B5EF4-FFF2-40B4-BE49-F238E27FC236}">
                <a16:creationId xmlns:a16="http://schemas.microsoft.com/office/drawing/2014/main" id="{5EFA191B-DCBB-4607-D6AE-232E41D35E41}"/>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DatePicker </a:t>
            </a:r>
            <a:endParaRPr lang="en-US" altLang="en-US">
              <a:solidFill>
                <a:srgbClr val="000000"/>
              </a:solidFill>
            </a:endParaRPr>
          </a:p>
        </p:txBody>
      </p:sp>
      <p:sp>
        <p:nvSpPr>
          <p:cNvPr id="189446" name="Content Placeholder 2">
            <a:extLst>
              <a:ext uri="{FF2B5EF4-FFF2-40B4-BE49-F238E27FC236}">
                <a16:creationId xmlns:a16="http://schemas.microsoft.com/office/drawing/2014/main" id="{5B2011E6-8C81-A61C-875D-B3635C47189C}"/>
              </a:ext>
            </a:extLst>
          </p:cNvPr>
          <p:cNvSpPr>
            <a:spLocks noGrp="1" noChangeArrowheads="1"/>
          </p:cNvSpPr>
          <p:nvPr>
            <p:ph idx="1"/>
          </p:nvPr>
        </p:nvSpPr>
        <p:spPr>
          <a:xfrm>
            <a:off x="184150" y="1452563"/>
            <a:ext cx="8815388" cy="4724400"/>
          </a:xfrm>
        </p:spPr>
        <p:txBody>
          <a:bodyPr/>
          <a:lstStyle/>
          <a:p>
            <a:pPr eaLnBrk="1" hangingPunct="1"/>
            <a:r>
              <a:rPr lang="en-US" altLang="en-US" sz="2400"/>
              <a:t>DatePicker adalah komponen android yang digunakan untuk memilih waktu yakni hari, bulan dan tahun</a:t>
            </a:r>
          </a:p>
        </p:txBody>
      </p:sp>
      <p:pic>
        <p:nvPicPr>
          <p:cNvPr id="189447" name="Google Shape;5738;p58">
            <a:extLst>
              <a:ext uri="{FF2B5EF4-FFF2-40B4-BE49-F238E27FC236}">
                <a16:creationId xmlns:a16="http://schemas.microsoft.com/office/drawing/2014/main" id="{AEDCEA97-74E7-DE60-01DE-12F4AA3A17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013" y="2492375"/>
            <a:ext cx="3687762"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2277" name="Google Shape;5739;p58">
            <a:extLst>
              <a:ext uri="{FF2B5EF4-FFF2-40B4-BE49-F238E27FC236}">
                <a16:creationId xmlns:a16="http://schemas.microsoft.com/office/drawing/2014/main" id="{BD27E5C6-6AC0-642D-D9DB-7ACE0A1A0900}"/>
              </a:ext>
            </a:extLst>
          </p:cNvPr>
          <p:cNvPicPr>
            <a:picLocks noChangeAspect="1" noChangeArrowheads="1"/>
          </p:cNvPicPr>
          <p:nvPr/>
        </p:nvPicPr>
        <p:blipFill>
          <a:blip r:embed="rId3"/>
          <a:srcRect/>
          <a:stretch>
            <a:fillRect/>
          </a:stretch>
        </p:blipFill>
        <p:spPr bwMode="auto">
          <a:xfrm>
            <a:off x="4316413" y="2492375"/>
            <a:ext cx="2422525" cy="2914650"/>
          </a:xfrm>
          <a:prstGeom prst="rect">
            <a:avLst/>
          </a:prstGeom>
          <a:noFill/>
          <a:ln>
            <a:noFill/>
          </a:ln>
          <a:effectLst>
            <a:outerShdw blurRad="100013" algn="bl" rotWithShape="0">
              <a:srgbClr val="000000">
                <a:alpha val="17000"/>
              </a:srgbClr>
            </a:outerShdw>
          </a:effec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Date Placeholder 3">
            <a:extLst>
              <a:ext uri="{FF2B5EF4-FFF2-40B4-BE49-F238E27FC236}">
                <a16:creationId xmlns:a16="http://schemas.microsoft.com/office/drawing/2014/main" id="{CC81E0AB-2CEE-170D-3748-B3E5CC30179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1C3CBE5-1242-4278-8B00-EB2F025B8613}"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25A3851E-092C-4F95-1D8F-974CB2D14E75}"/>
              </a:ext>
            </a:extLst>
          </p:cNvPr>
          <p:cNvSpPr>
            <a:spLocks noGrp="1"/>
          </p:cNvSpPr>
          <p:nvPr>
            <p:ph type="ftr" sz="quarter" idx="11"/>
          </p:nvPr>
        </p:nvSpPr>
        <p:spPr/>
        <p:txBody>
          <a:bodyPr/>
          <a:lstStyle/>
          <a:p>
            <a:pPr>
              <a:defRPr/>
            </a:pPr>
            <a:r>
              <a:rPr lang="id-ID"/>
              <a:t>Pemrograman Berbasis Objek</a:t>
            </a:r>
          </a:p>
        </p:txBody>
      </p:sp>
      <p:sp>
        <p:nvSpPr>
          <p:cNvPr id="190468" name="Slide Number Placeholder 5">
            <a:extLst>
              <a:ext uri="{FF2B5EF4-FFF2-40B4-BE49-F238E27FC236}">
                <a16:creationId xmlns:a16="http://schemas.microsoft.com/office/drawing/2014/main" id="{41C275E1-09ED-7800-01D0-1169FDBD3EA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10442CFE-8092-411B-8209-55C1CD718C5F}" type="slidenum">
              <a:rPr lang="id-ID" altLang="en-US" sz="3600" smtClean="0">
                <a:solidFill>
                  <a:srgbClr val="FFFFFF"/>
                </a:solidFill>
              </a:rPr>
              <a:pPr>
                <a:spcBef>
                  <a:spcPct val="0"/>
                </a:spcBef>
                <a:buFontTx/>
                <a:buNone/>
              </a:pPr>
              <a:t>215</a:t>
            </a:fld>
            <a:endParaRPr lang="id-ID" altLang="en-US" sz="3600">
              <a:solidFill>
                <a:srgbClr val="FFFFFF"/>
              </a:solidFill>
            </a:endParaRPr>
          </a:p>
        </p:txBody>
      </p:sp>
      <p:sp>
        <p:nvSpPr>
          <p:cNvPr id="190469" name="Title 1">
            <a:extLst>
              <a:ext uri="{FF2B5EF4-FFF2-40B4-BE49-F238E27FC236}">
                <a16:creationId xmlns:a16="http://schemas.microsoft.com/office/drawing/2014/main" id="{C5509951-B2C7-CB76-038D-BC345CFA5769}"/>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190470" name="Content Placeholder 2">
            <a:extLst>
              <a:ext uri="{FF2B5EF4-FFF2-40B4-BE49-F238E27FC236}">
                <a16:creationId xmlns:a16="http://schemas.microsoft.com/office/drawing/2014/main" id="{2A626CF2-8ED7-7A52-DC6F-58BB4F34267F}"/>
              </a:ext>
            </a:extLst>
          </p:cNvPr>
          <p:cNvSpPr>
            <a:spLocks noGrp="1" noChangeArrowheads="1"/>
          </p:cNvSpPr>
          <p:nvPr>
            <p:ph idx="1"/>
          </p:nvPr>
        </p:nvSpPr>
        <p:spPr>
          <a:xfrm>
            <a:off x="184150" y="1452563"/>
            <a:ext cx="8815388" cy="4724400"/>
          </a:xfrm>
        </p:spPr>
        <p:txBody>
          <a:bodyPr/>
          <a:lstStyle/>
          <a:p>
            <a:pPr eaLnBrk="1" hangingPunct="1"/>
            <a:r>
              <a:rPr lang="en-US" altLang="en-US"/>
              <a:t>Datepicker membantu memasukkan tanggal dengan memilih dari kalender tanpa memasukkan secara manual di kolom inputan. Bila kaian ingin mengumpulkan tanggal dari pengunjung, menambahkan datepicker ke masukan yang diajukan dapat memberikan pengalaman pengunjung yang baik. Menggunakan plugin jQuery kalian dapat dengan mudah menambahkan datepicker ke kolom input. Ada banyak plugin datepicker yang tersedia, namun </a:t>
            </a:r>
            <a:r>
              <a:rPr lang="en-US" altLang="en-US" b="1"/>
              <a:t>jQuery UI Datepicker</a:t>
            </a:r>
            <a:r>
              <a:rPr lang="en-US" altLang="en-US"/>
              <a:t> adalah plugin yang sangat dapat dikonfigurasi lebih luas untuk menambahkan datepicker di halaman web.</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Date Placeholder 3">
            <a:extLst>
              <a:ext uri="{FF2B5EF4-FFF2-40B4-BE49-F238E27FC236}">
                <a16:creationId xmlns:a16="http://schemas.microsoft.com/office/drawing/2014/main" id="{270F5B2C-6717-FCE4-A69E-EE5F96C9277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80A0510-3E7D-4BD9-A5C2-2E895BEA3CB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83DAA0B5-C67F-9EA5-55AD-0E233C00505C}"/>
              </a:ext>
            </a:extLst>
          </p:cNvPr>
          <p:cNvSpPr>
            <a:spLocks noGrp="1"/>
          </p:cNvSpPr>
          <p:nvPr>
            <p:ph type="ftr" sz="quarter" idx="11"/>
          </p:nvPr>
        </p:nvSpPr>
        <p:spPr/>
        <p:txBody>
          <a:bodyPr/>
          <a:lstStyle/>
          <a:p>
            <a:pPr>
              <a:defRPr/>
            </a:pPr>
            <a:r>
              <a:rPr lang="id-ID"/>
              <a:t>Pemrograman Berbasis Objek</a:t>
            </a:r>
          </a:p>
        </p:txBody>
      </p:sp>
      <p:sp>
        <p:nvSpPr>
          <p:cNvPr id="191492" name="Slide Number Placeholder 5">
            <a:extLst>
              <a:ext uri="{FF2B5EF4-FFF2-40B4-BE49-F238E27FC236}">
                <a16:creationId xmlns:a16="http://schemas.microsoft.com/office/drawing/2014/main" id="{D1406666-9E43-1185-A671-75C837D25AF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5461574-D13F-410A-BBA2-DD09CB6B8BAA}" type="slidenum">
              <a:rPr lang="id-ID" altLang="en-US" sz="3600" smtClean="0">
                <a:solidFill>
                  <a:srgbClr val="FFFFFF"/>
                </a:solidFill>
              </a:rPr>
              <a:pPr>
                <a:spcBef>
                  <a:spcPct val="0"/>
                </a:spcBef>
                <a:buFontTx/>
                <a:buNone/>
              </a:pPr>
              <a:t>216</a:t>
            </a:fld>
            <a:endParaRPr lang="id-ID" altLang="en-US" sz="3600">
              <a:solidFill>
                <a:srgbClr val="FFFFFF"/>
              </a:solidFill>
            </a:endParaRPr>
          </a:p>
        </p:txBody>
      </p:sp>
      <p:sp>
        <p:nvSpPr>
          <p:cNvPr id="191493" name="Title 1">
            <a:extLst>
              <a:ext uri="{FF2B5EF4-FFF2-40B4-BE49-F238E27FC236}">
                <a16:creationId xmlns:a16="http://schemas.microsoft.com/office/drawing/2014/main" id="{E6ACD865-9069-859C-C897-FF83F63AE1B0}"/>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3" name="Content Placeholder 2">
            <a:extLst>
              <a:ext uri="{FF2B5EF4-FFF2-40B4-BE49-F238E27FC236}">
                <a16:creationId xmlns:a16="http://schemas.microsoft.com/office/drawing/2014/main" id="{737D1554-D186-841A-F786-DEC1667F9682}"/>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Berikut Cara Membuat Date Picker di Android Studio. </a:t>
            </a:r>
            <a:br>
              <a:rPr lang="en-US">
                <a:ln w="9525" cap="flat" cmpd="sng" algn="ctr">
                  <a:noFill/>
                  <a:prstDash val="solid"/>
                  <a:round/>
                  <a:headEnd type="none" w="med" len="med"/>
                  <a:tailEnd type="none" w="med" len="med"/>
                </a:ln>
                <a:sym typeface="Wingdings"/>
              </a:rPr>
            </a:br>
            <a:br>
              <a:rPr lang="en-US">
                <a:ln w="9525" cap="flat" cmpd="sng" algn="ctr">
                  <a:noFill/>
                  <a:prstDash val="solid"/>
                  <a:round/>
                  <a:headEnd type="none" w="med" len="med"/>
                  <a:tailEnd type="none" w="med" len="med"/>
                </a:ln>
                <a:sym typeface="Wingdings"/>
              </a:rPr>
            </a:br>
            <a:r>
              <a:rPr lang="en-US">
                <a:ln w="9525" cap="flat" cmpd="sng" algn="ctr">
                  <a:noFill/>
                  <a:prstDash val="solid"/>
                  <a:round/>
                  <a:headEnd type="none" w="med" len="med"/>
                  <a:tailEnd type="none" w="med" len="med"/>
                </a:ln>
                <a:sym typeface="Wingdings"/>
              </a:rPr>
              <a:t>1. Buat project baru dengan format seperti berikut </a:t>
            </a:r>
            <a:br>
              <a:rPr lang="en-US">
                <a:ln w="9525" cap="flat" cmpd="sng" algn="ctr">
                  <a:noFill/>
                  <a:prstDash val="solid"/>
                  <a:round/>
                  <a:headEnd type="none" w="med" len="med"/>
                  <a:tailEnd type="none" w="med" len="med"/>
                </a:ln>
                <a:sym typeface="Wingdings"/>
              </a:rPr>
            </a:br>
            <a:r>
              <a:rPr lang="en-US">
                <a:ln w="9525" cap="flat" cmpd="sng" algn="ctr">
                  <a:noFill/>
                  <a:prstDash val="solid"/>
                  <a:round/>
                  <a:headEnd type="none" w="med" len="med"/>
                  <a:tailEnd type="none" w="med" len="med"/>
                </a:ln>
                <a:sym typeface="Wingdings"/>
              </a:rPr>
              <a:t>Activity : Empty Activity</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Name : CobaDatePicker</a:t>
            </a:r>
            <a:endParaRPr lang="en-US"/>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Package Name : com.codingrakitan.cobadatepicker </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Language : Java</a:t>
            </a:r>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Minimum API Level : API 17 (Android 4.2 Jelly Bean)</a:t>
            </a:r>
          </a:p>
          <a:p>
            <a:pPr marL="0" indent="0" eaLnBrk="1" fontAlgn="auto" hangingPunct="1">
              <a:buFont typeface="Arial" pitchFamily="34"/>
              <a:buNone/>
              <a:defRPr/>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Date Placeholder 3">
            <a:extLst>
              <a:ext uri="{FF2B5EF4-FFF2-40B4-BE49-F238E27FC236}">
                <a16:creationId xmlns:a16="http://schemas.microsoft.com/office/drawing/2014/main" id="{0FE87B2A-DF2B-3132-2929-EE832A36112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99C9A84-B3A2-40BD-9140-7AEEF7115E67}"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F2931AEC-21F0-33B9-B4A3-6B50EEEB0190}"/>
              </a:ext>
            </a:extLst>
          </p:cNvPr>
          <p:cNvSpPr>
            <a:spLocks noGrp="1"/>
          </p:cNvSpPr>
          <p:nvPr>
            <p:ph type="ftr" sz="quarter" idx="11"/>
          </p:nvPr>
        </p:nvSpPr>
        <p:spPr/>
        <p:txBody>
          <a:bodyPr/>
          <a:lstStyle/>
          <a:p>
            <a:pPr>
              <a:defRPr/>
            </a:pPr>
            <a:r>
              <a:rPr lang="id-ID"/>
              <a:t>Pemrograman Berbasis Objek</a:t>
            </a:r>
          </a:p>
        </p:txBody>
      </p:sp>
      <p:sp>
        <p:nvSpPr>
          <p:cNvPr id="192516" name="Slide Number Placeholder 5">
            <a:extLst>
              <a:ext uri="{FF2B5EF4-FFF2-40B4-BE49-F238E27FC236}">
                <a16:creationId xmlns:a16="http://schemas.microsoft.com/office/drawing/2014/main" id="{493121D0-44E1-8E0E-BFC4-5C2F36DF507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847FDD6-BB3D-4E0F-B747-47DC915EA18D}" type="slidenum">
              <a:rPr lang="id-ID" altLang="en-US" sz="3600" smtClean="0">
                <a:solidFill>
                  <a:srgbClr val="FFFFFF"/>
                </a:solidFill>
              </a:rPr>
              <a:pPr>
                <a:spcBef>
                  <a:spcPct val="0"/>
                </a:spcBef>
                <a:buFontTx/>
                <a:buNone/>
              </a:pPr>
              <a:t>217</a:t>
            </a:fld>
            <a:endParaRPr lang="id-ID" altLang="en-US" sz="3600">
              <a:solidFill>
                <a:srgbClr val="FFFFFF"/>
              </a:solidFill>
            </a:endParaRPr>
          </a:p>
        </p:txBody>
      </p:sp>
      <p:sp>
        <p:nvSpPr>
          <p:cNvPr id="192517" name="Title 1">
            <a:extLst>
              <a:ext uri="{FF2B5EF4-FFF2-40B4-BE49-F238E27FC236}">
                <a16:creationId xmlns:a16="http://schemas.microsoft.com/office/drawing/2014/main" id="{4E1759BD-779D-4EC2-B9E3-AA507F0D3CED}"/>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3" name="Content Placeholder 2">
            <a:extLst>
              <a:ext uri="{FF2B5EF4-FFF2-40B4-BE49-F238E27FC236}">
                <a16:creationId xmlns:a16="http://schemas.microsoft.com/office/drawing/2014/main" id="{CB080DF9-5394-FEEC-E0D3-7E98C6F720B6}"/>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2. Buat Kelas baru dengan nama </a:t>
            </a:r>
            <a:r>
              <a:rPr lang="en-US" b="1">
                <a:ln w="9525" cap="flat" cmpd="sng" algn="ctr">
                  <a:noFill/>
                  <a:prstDash val="solid"/>
                  <a:round/>
                  <a:headEnd type="none" w="med" len="med"/>
                  <a:tailEnd type="none" w="med" len="med"/>
                </a:ln>
                <a:sym typeface="Wingdings"/>
              </a:rPr>
              <a:t>DatePickerFragment.java</a:t>
            </a:r>
            <a:r>
              <a:rPr lang="en-US">
                <a:ln w="9525" cap="flat" cmpd="sng" algn="ctr">
                  <a:noFill/>
                  <a:prstDash val="solid"/>
                  <a:round/>
                  <a:headEnd type="none" w="med" len="med"/>
                  <a:tailEnd type="none" w="med" len="med"/>
                </a:ln>
                <a:sym typeface="Wingdings"/>
              </a:rPr>
              <a:t> lalu isi dengan kode seperti berikut : </a:t>
            </a:r>
            <a:endParaRPr lang="id-ID"/>
          </a:p>
          <a:p>
            <a:pPr marL="0" indent="0" eaLnBrk="1" fontAlgn="auto" hangingPunct="1">
              <a:buFont typeface="Arial" pitchFamily="34"/>
              <a:buNone/>
              <a:defRPr/>
            </a:pPr>
            <a:endParaRPr lang="en-US"/>
          </a:p>
        </p:txBody>
      </p:sp>
      <p:pic>
        <p:nvPicPr>
          <p:cNvPr id="192519" name="Picture 7">
            <a:extLst>
              <a:ext uri="{FF2B5EF4-FFF2-40B4-BE49-F238E27FC236}">
                <a16:creationId xmlns:a16="http://schemas.microsoft.com/office/drawing/2014/main" id="{08A77CC4-D563-E7C7-14BD-DCB272704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1935163"/>
            <a:ext cx="440372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Date Placeholder 3">
            <a:extLst>
              <a:ext uri="{FF2B5EF4-FFF2-40B4-BE49-F238E27FC236}">
                <a16:creationId xmlns:a16="http://schemas.microsoft.com/office/drawing/2014/main" id="{FEED8E5B-2644-DA6F-9F92-3806DC377B1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8E3880F-4E70-443A-9D5E-4736FA147FCE}"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71CF254E-A29A-A30B-CEDF-9CC7E2A372C4}"/>
              </a:ext>
            </a:extLst>
          </p:cNvPr>
          <p:cNvSpPr>
            <a:spLocks noGrp="1"/>
          </p:cNvSpPr>
          <p:nvPr>
            <p:ph type="ftr" sz="quarter" idx="11"/>
          </p:nvPr>
        </p:nvSpPr>
        <p:spPr/>
        <p:txBody>
          <a:bodyPr/>
          <a:lstStyle/>
          <a:p>
            <a:pPr>
              <a:defRPr/>
            </a:pPr>
            <a:r>
              <a:rPr lang="id-ID"/>
              <a:t>Pemrograman Berbasis Objek</a:t>
            </a:r>
          </a:p>
        </p:txBody>
      </p:sp>
      <p:sp>
        <p:nvSpPr>
          <p:cNvPr id="193540" name="Slide Number Placeholder 5">
            <a:extLst>
              <a:ext uri="{FF2B5EF4-FFF2-40B4-BE49-F238E27FC236}">
                <a16:creationId xmlns:a16="http://schemas.microsoft.com/office/drawing/2014/main" id="{67C47535-6D79-72E3-9C87-E31AF286099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8906ECB-21C3-4760-B888-E4D5AA424EB5}" type="slidenum">
              <a:rPr lang="id-ID" altLang="en-US" sz="3600" smtClean="0">
                <a:solidFill>
                  <a:srgbClr val="FFFFFF"/>
                </a:solidFill>
              </a:rPr>
              <a:pPr>
                <a:spcBef>
                  <a:spcPct val="0"/>
                </a:spcBef>
                <a:buFontTx/>
                <a:buNone/>
              </a:pPr>
              <a:t>218</a:t>
            </a:fld>
            <a:endParaRPr lang="id-ID" altLang="en-US" sz="3600">
              <a:solidFill>
                <a:srgbClr val="FFFFFF"/>
              </a:solidFill>
            </a:endParaRPr>
          </a:p>
        </p:txBody>
      </p:sp>
      <p:sp>
        <p:nvSpPr>
          <p:cNvPr id="193541" name="Title 1">
            <a:extLst>
              <a:ext uri="{FF2B5EF4-FFF2-40B4-BE49-F238E27FC236}">
                <a16:creationId xmlns:a16="http://schemas.microsoft.com/office/drawing/2014/main" id="{BABEAD89-22BA-F0E9-A002-56D469A0CAEF}"/>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3" name="Content Placeholder 2">
            <a:extLst>
              <a:ext uri="{FF2B5EF4-FFF2-40B4-BE49-F238E27FC236}">
                <a16:creationId xmlns:a16="http://schemas.microsoft.com/office/drawing/2014/main" id="{9751ECDD-6401-5C32-1916-8B3AA5E461CF}"/>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marL="0" indent="0" eaLnBrk="1" fontAlgn="auto" hangingPunct="1">
              <a:buFont typeface="Arial" pitchFamily="34"/>
              <a:buNone/>
              <a:defRPr/>
            </a:pPr>
            <a:r>
              <a:rPr lang="id-ID">
                <a:ln w="9525" cap="flat" cmpd="sng" algn="ctr">
                  <a:noFill/>
                  <a:prstDash val="solid"/>
                  <a:round/>
                  <a:headEnd type="none" w="med" len="med"/>
                  <a:tailEnd type="none" w="med" len="med"/>
                </a:ln>
                <a:sym typeface="Wingdings"/>
              </a:rPr>
              <a:t>3. </a:t>
            </a:r>
            <a:r>
              <a:rPr lang="it-IT">
                <a:ln w="9525" cap="flat" cmpd="sng" algn="ctr">
                  <a:noFill/>
                  <a:prstDash val="solid"/>
                  <a:round/>
                  <a:headEnd type="none" w="med" len="med"/>
                  <a:tailEnd type="none" w="med" len="med"/>
                </a:ln>
                <a:sym typeface="Wingdings"/>
              </a:rPr>
              <a:t>Edit </a:t>
            </a:r>
            <a:r>
              <a:rPr lang="it-IT" b="1">
                <a:ln w="9525" cap="flat" cmpd="sng" algn="ctr">
                  <a:noFill/>
                  <a:prstDash val="solid"/>
                  <a:round/>
                  <a:headEnd type="none" w="med" len="med"/>
                  <a:tailEnd type="none" w="med" len="med"/>
                </a:ln>
                <a:sym typeface="Wingdings"/>
              </a:rPr>
              <a:t>MainActivity.java</a:t>
            </a:r>
            <a:r>
              <a:rPr lang="it-IT">
                <a:ln w="9525" cap="flat" cmpd="sng" algn="ctr">
                  <a:noFill/>
                  <a:prstDash val="solid"/>
                  <a:round/>
                  <a:headEnd type="none" w="med" len="med"/>
                  <a:tailEnd type="none" w="med" len="med"/>
                </a:ln>
                <a:sym typeface="Wingdings"/>
              </a:rPr>
              <a:t> seperti kode di bawah </a:t>
            </a:r>
            <a:endParaRPr lang="id-ID"/>
          </a:p>
          <a:p>
            <a:pPr eaLnBrk="1" fontAlgn="auto" hangingPunct="1">
              <a:buFont typeface="Arial" pitchFamily="34"/>
              <a:buChar char="•"/>
              <a:defRPr/>
            </a:pPr>
            <a:endParaRPr lang="en-US"/>
          </a:p>
        </p:txBody>
      </p:sp>
      <p:pic>
        <p:nvPicPr>
          <p:cNvPr id="193543" name="Picture 7">
            <a:extLst>
              <a:ext uri="{FF2B5EF4-FFF2-40B4-BE49-F238E27FC236}">
                <a16:creationId xmlns:a16="http://schemas.microsoft.com/office/drawing/2014/main" id="{E1A76D25-3824-A25E-AC39-4626B88AC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771650"/>
            <a:ext cx="4164012"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Date Placeholder 3">
            <a:extLst>
              <a:ext uri="{FF2B5EF4-FFF2-40B4-BE49-F238E27FC236}">
                <a16:creationId xmlns:a16="http://schemas.microsoft.com/office/drawing/2014/main" id="{B834A6B9-1581-5D55-DD36-72E5B211DE0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30FF65F-5A7E-48C4-A0F0-B3FB01DDBDC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D2281E5A-CDFC-C75A-3428-9D6D4A03E44F}"/>
              </a:ext>
            </a:extLst>
          </p:cNvPr>
          <p:cNvSpPr>
            <a:spLocks noGrp="1"/>
          </p:cNvSpPr>
          <p:nvPr>
            <p:ph type="ftr" sz="quarter" idx="11"/>
          </p:nvPr>
        </p:nvSpPr>
        <p:spPr/>
        <p:txBody>
          <a:bodyPr/>
          <a:lstStyle/>
          <a:p>
            <a:pPr>
              <a:defRPr/>
            </a:pPr>
            <a:r>
              <a:rPr lang="id-ID"/>
              <a:t>Pemrograman Berbasis Objek</a:t>
            </a:r>
          </a:p>
        </p:txBody>
      </p:sp>
      <p:sp>
        <p:nvSpPr>
          <p:cNvPr id="194564" name="Slide Number Placeholder 5">
            <a:extLst>
              <a:ext uri="{FF2B5EF4-FFF2-40B4-BE49-F238E27FC236}">
                <a16:creationId xmlns:a16="http://schemas.microsoft.com/office/drawing/2014/main" id="{0F062FE9-253E-7A19-7FC7-DA7552CA4303}"/>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4128D39-BF50-42D4-A2CA-02BE7DA471B6}" type="slidenum">
              <a:rPr lang="id-ID" altLang="en-US" sz="3600" smtClean="0">
                <a:solidFill>
                  <a:srgbClr val="FFFFFF"/>
                </a:solidFill>
              </a:rPr>
              <a:pPr>
                <a:spcBef>
                  <a:spcPct val="0"/>
                </a:spcBef>
                <a:buFontTx/>
                <a:buNone/>
              </a:pPr>
              <a:t>219</a:t>
            </a:fld>
            <a:endParaRPr lang="id-ID" altLang="en-US" sz="3600">
              <a:solidFill>
                <a:srgbClr val="FFFFFF"/>
              </a:solidFill>
            </a:endParaRPr>
          </a:p>
        </p:txBody>
      </p:sp>
      <p:sp>
        <p:nvSpPr>
          <p:cNvPr id="194565" name="Title 1">
            <a:extLst>
              <a:ext uri="{FF2B5EF4-FFF2-40B4-BE49-F238E27FC236}">
                <a16:creationId xmlns:a16="http://schemas.microsoft.com/office/drawing/2014/main" id="{2DA5C199-6858-4150-A155-A168F83A4100}"/>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3" name="Content Placeholder 2">
            <a:extLst>
              <a:ext uri="{FF2B5EF4-FFF2-40B4-BE49-F238E27FC236}">
                <a16:creationId xmlns:a16="http://schemas.microsoft.com/office/drawing/2014/main" id="{236F94B8-2F8C-71F5-B483-F382D5828AFA}"/>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4. Edit layout </a:t>
            </a:r>
            <a:r>
              <a:rPr lang="en-US" b="1">
                <a:ln w="9525" cap="flat" cmpd="sng" algn="ctr">
                  <a:noFill/>
                  <a:prstDash val="solid"/>
                  <a:round/>
                  <a:headEnd type="none" w="med" len="med"/>
                  <a:tailEnd type="none" w="med" len="med"/>
                </a:ln>
                <a:sym typeface="Wingdings"/>
              </a:rPr>
              <a:t>activity_main.xml</a:t>
            </a:r>
            <a:r>
              <a:rPr lang="en-US">
                <a:ln w="9525" cap="flat" cmpd="sng" algn="ctr">
                  <a:noFill/>
                  <a:prstDash val="solid"/>
                  <a:round/>
                  <a:headEnd type="none" w="med" len="med"/>
                  <a:tailEnd type="none" w="med" len="med"/>
                </a:ln>
                <a:sym typeface="Wingdings"/>
              </a:rPr>
              <a:t>. </a:t>
            </a:r>
            <a:endParaRPr lang="id-ID"/>
          </a:p>
          <a:p>
            <a:pPr marL="0" indent="0" eaLnBrk="1" fontAlgn="auto" hangingPunct="1">
              <a:buFont typeface="Arial" pitchFamily="34"/>
              <a:buNone/>
              <a:defRPr/>
            </a:pPr>
            <a:endParaRPr lang="en-US"/>
          </a:p>
        </p:txBody>
      </p:sp>
      <p:pic>
        <p:nvPicPr>
          <p:cNvPr id="194567" name="Picture 7">
            <a:extLst>
              <a:ext uri="{FF2B5EF4-FFF2-40B4-BE49-F238E27FC236}">
                <a16:creationId xmlns:a16="http://schemas.microsoft.com/office/drawing/2014/main" id="{6CB458A7-C68C-6542-A191-3C60990A2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3" y="1855788"/>
            <a:ext cx="487045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Sistem Operasi Mobile</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lvl="0" indent="0" algn="l" rtl="0">
              <a:spcBef>
                <a:spcPts val="1000"/>
              </a:spcBef>
              <a:spcAft>
                <a:spcPts val="0"/>
              </a:spcAft>
              <a:buNone/>
            </a:pPr>
            <a:r>
              <a:rPr lang="en-US" sz="3200" dirty="0">
                <a:latin typeface="Nanum Gothic Coding"/>
                <a:ea typeface="Nanum Gothic Coding"/>
                <a:cs typeface="Nanum Gothic Coding"/>
                <a:sym typeface="Nanum Gothic Coding"/>
              </a:rPr>
              <a:t>Windows Phone</a:t>
            </a:r>
          </a:p>
          <a:p>
            <a:pPr marL="342900" lvl="0" indent="-203200" algn="l" rtl="0">
              <a:spcBef>
                <a:spcPts val="0"/>
              </a:spcBef>
              <a:spcAft>
                <a:spcPts val="0"/>
              </a:spcAft>
              <a:buClr>
                <a:schemeClr val="accent3"/>
              </a:buClr>
              <a:buSzPts val="1400"/>
              <a:buChar char="●"/>
            </a:pPr>
            <a:r>
              <a:rPr lang="en-US" dirty="0"/>
              <a:t>Windows Phone </a:t>
            </a:r>
            <a:r>
              <a:rPr lang="en-US" dirty="0" err="1"/>
              <a:t>adalah</a:t>
            </a:r>
            <a:r>
              <a:rPr lang="en-US" dirty="0"/>
              <a:t> OS yang </a:t>
            </a:r>
            <a:r>
              <a:rPr lang="en-US" dirty="0" err="1"/>
              <a:t>dikembangkan</a:t>
            </a:r>
            <a:r>
              <a:rPr lang="en-US" dirty="0"/>
              <a:t> oleh </a:t>
            </a:r>
            <a:r>
              <a:rPr lang="en-US" dirty="0" err="1"/>
              <a:t>perusahaan</a:t>
            </a:r>
            <a:r>
              <a:rPr lang="en-US" dirty="0"/>
              <a:t> Microsoft.</a:t>
            </a:r>
          </a:p>
          <a:p>
            <a:pPr marL="342900" lvl="0" indent="-203200" algn="l" rtl="0">
              <a:spcBef>
                <a:spcPts val="0"/>
              </a:spcBef>
              <a:spcAft>
                <a:spcPts val="0"/>
              </a:spcAft>
              <a:buClr>
                <a:schemeClr val="accent3"/>
              </a:buClr>
              <a:buSzPts val="1400"/>
              <a:buChar char="●"/>
            </a:pPr>
            <a:r>
              <a:rPr lang="en-US" dirty="0"/>
              <a:t>OS </a:t>
            </a:r>
            <a:r>
              <a:rPr lang="en-US" dirty="0" err="1"/>
              <a:t>ini</a:t>
            </a:r>
            <a:r>
              <a:rPr lang="en-US" dirty="0"/>
              <a:t> </a:t>
            </a:r>
            <a:r>
              <a:rPr lang="en-US" dirty="0" err="1"/>
              <a:t>dibuat</a:t>
            </a:r>
            <a:r>
              <a:rPr lang="en-US" dirty="0"/>
              <a:t> </a:t>
            </a:r>
            <a:r>
              <a:rPr lang="en-US" dirty="0" err="1"/>
              <a:t>untuk</a:t>
            </a:r>
            <a:r>
              <a:rPr lang="en-US" dirty="0"/>
              <a:t> smartphone dan </a:t>
            </a:r>
            <a:r>
              <a:rPr lang="en-US" dirty="0" err="1"/>
              <a:t>perangkat</a:t>
            </a:r>
            <a:r>
              <a:rPr lang="en-US" dirty="0"/>
              <a:t> </a:t>
            </a:r>
            <a:r>
              <a:rPr lang="en-US" dirty="0" err="1"/>
              <a:t>nirkabel</a:t>
            </a:r>
            <a:r>
              <a:rPr lang="en-US" dirty="0"/>
              <a:t> </a:t>
            </a:r>
            <a:r>
              <a:rPr lang="en-US" dirty="0" err="1"/>
              <a:t>lainnya</a:t>
            </a:r>
            <a:r>
              <a:rPr lang="en-US" dirty="0"/>
              <a:t>.</a:t>
            </a:r>
          </a:p>
          <a:p>
            <a:pPr marL="342900" lvl="0" indent="-203200" algn="l" rtl="0">
              <a:spcBef>
                <a:spcPts val="0"/>
              </a:spcBef>
              <a:spcAft>
                <a:spcPts val="0"/>
              </a:spcAft>
              <a:buClr>
                <a:schemeClr val="accent3"/>
              </a:buClr>
              <a:buSzPts val="1400"/>
              <a:buChar char="●"/>
            </a:pPr>
            <a:r>
              <a:rPr lang="en-US" dirty="0"/>
              <a:t>Nokia Lumia </a:t>
            </a:r>
            <a:r>
              <a:rPr lang="en-US" dirty="0" err="1"/>
              <a:t>adalah</a:t>
            </a:r>
            <a:r>
              <a:rPr lang="en-US" dirty="0"/>
              <a:t> smartphone yang </a:t>
            </a:r>
            <a:r>
              <a:rPr lang="en-US" dirty="0" err="1"/>
              <a:t>pernah</a:t>
            </a:r>
            <a:r>
              <a:rPr lang="en-US" dirty="0"/>
              <a:t> </a:t>
            </a:r>
            <a:r>
              <a:rPr lang="en-US" dirty="0" err="1"/>
              <a:t>menggunakan</a:t>
            </a:r>
            <a:r>
              <a:rPr lang="en-US" dirty="0"/>
              <a:t> OS Windows Phone.</a:t>
            </a:r>
          </a:p>
          <a:p>
            <a:pPr marL="342900" lvl="0" indent="-203200" algn="l" rtl="0">
              <a:spcBef>
                <a:spcPts val="0"/>
              </a:spcBef>
              <a:spcAft>
                <a:spcPts val="0"/>
              </a:spcAft>
              <a:buClr>
                <a:schemeClr val="accent3"/>
              </a:buClr>
              <a:buSzPts val="1400"/>
              <a:buChar char="●"/>
            </a:pPr>
            <a:r>
              <a:rPr lang="en-US" dirty="0"/>
              <a:t>Windows Phone </a:t>
            </a:r>
            <a:r>
              <a:rPr lang="en-US" dirty="0" err="1"/>
              <a:t>tidak</a:t>
            </a:r>
            <a:r>
              <a:rPr lang="en-US" dirty="0"/>
              <a:t> se </a:t>
            </a:r>
            <a:r>
              <a:rPr lang="en-US" dirty="0" err="1"/>
              <a:t>terkenal</a:t>
            </a:r>
            <a:r>
              <a:rPr lang="en-US" dirty="0"/>
              <a:t> Android </a:t>
            </a:r>
            <a:r>
              <a:rPr lang="en-US" dirty="0" err="1"/>
              <a:t>maupun</a:t>
            </a:r>
            <a:r>
              <a:rPr lang="en-US" dirty="0"/>
              <a:t> iOS.</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22</a:t>
            </a:fld>
            <a:endParaRPr lang="id-ID" dirty="0"/>
          </a:p>
        </p:txBody>
      </p:sp>
    </p:spTree>
    <p:extLst>
      <p:ext uri="{BB962C8B-B14F-4D97-AF65-F5344CB8AC3E}">
        <p14:creationId xmlns:p14="http://schemas.microsoft.com/office/powerpoint/2010/main" val="22246804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Date Placeholder 3">
            <a:extLst>
              <a:ext uri="{FF2B5EF4-FFF2-40B4-BE49-F238E27FC236}">
                <a16:creationId xmlns:a16="http://schemas.microsoft.com/office/drawing/2014/main" id="{7C5260B3-B57B-983E-411B-E17A2A25973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090BBCF-8119-40B4-A528-BE471E1238E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8DC560C0-0291-5200-FB1A-21E56F387E1C}"/>
              </a:ext>
            </a:extLst>
          </p:cNvPr>
          <p:cNvSpPr>
            <a:spLocks noGrp="1"/>
          </p:cNvSpPr>
          <p:nvPr>
            <p:ph type="ftr" sz="quarter" idx="11"/>
          </p:nvPr>
        </p:nvSpPr>
        <p:spPr/>
        <p:txBody>
          <a:bodyPr/>
          <a:lstStyle/>
          <a:p>
            <a:pPr>
              <a:defRPr/>
            </a:pPr>
            <a:r>
              <a:rPr lang="id-ID"/>
              <a:t>Pemrograman Berbasis Objek</a:t>
            </a:r>
          </a:p>
        </p:txBody>
      </p:sp>
      <p:sp>
        <p:nvSpPr>
          <p:cNvPr id="195588" name="Slide Number Placeholder 5">
            <a:extLst>
              <a:ext uri="{FF2B5EF4-FFF2-40B4-BE49-F238E27FC236}">
                <a16:creationId xmlns:a16="http://schemas.microsoft.com/office/drawing/2014/main" id="{B0C6E2AF-4CA0-2913-D38D-58EE45F27A8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B1E5E39-D33A-4D6F-9A83-E20B0CF7A305}" type="slidenum">
              <a:rPr lang="id-ID" altLang="en-US" sz="3600" smtClean="0">
                <a:solidFill>
                  <a:srgbClr val="FFFFFF"/>
                </a:solidFill>
              </a:rPr>
              <a:pPr>
                <a:spcBef>
                  <a:spcPct val="0"/>
                </a:spcBef>
                <a:buFontTx/>
                <a:buNone/>
              </a:pPr>
              <a:t>220</a:t>
            </a:fld>
            <a:endParaRPr lang="id-ID" altLang="en-US" sz="3600">
              <a:solidFill>
                <a:srgbClr val="FFFFFF"/>
              </a:solidFill>
            </a:endParaRPr>
          </a:p>
        </p:txBody>
      </p:sp>
      <p:sp>
        <p:nvSpPr>
          <p:cNvPr id="195589" name="Title 1">
            <a:extLst>
              <a:ext uri="{FF2B5EF4-FFF2-40B4-BE49-F238E27FC236}">
                <a16:creationId xmlns:a16="http://schemas.microsoft.com/office/drawing/2014/main" id="{0AA551BF-DB1A-2BCC-7BDF-AC49D7F274E8}"/>
              </a:ext>
            </a:extLst>
          </p:cNvPr>
          <p:cNvSpPr>
            <a:spLocks noGrp="1" noChangeArrowheads="1"/>
          </p:cNvSpPr>
          <p:nvPr>
            <p:ph type="title"/>
          </p:nvPr>
        </p:nvSpPr>
        <p:spPr>
          <a:xfrm>
            <a:off x="1652588" y="406400"/>
            <a:ext cx="7346950" cy="854075"/>
          </a:xfrm>
        </p:spPr>
        <p:txBody>
          <a:bodyPr/>
          <a:lstStyle/>
          <a:p>
            <a:pPr eaLnBrk="1" hangingPunct="1"/>
            <a:endParaRPr lang="en-US" altLang="en-US">
              <a:solidFill>
                <a:srgbClr val="000000"/>
              </a:solidFill>
            </a:endParaRPr>
          </a:p>
        </p:txBody>
      </p:sp>
      <p:sp>
        <p:nvSpPr>
          <p:cNvPr id="3" name="Content Placeholder 2">
            <a:extLst>
              <a:ext uri="{FF2B5EF4-FFF2-40B4-BE49-F238E27FC236}">
                <a16:creationId xmlns:a16="http://schemas.microsoft.com/office/drawing/2014/main" id="{E1F60F83-049F-481D-DFD6-CD2FA072BB29}"/>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sv-SE">
                <a:ln w="9525" cap="flat" cmpd="sng" algn="ctr">
                  <a:noFill/>
                  <a:prstDash val="solid"/>
                  <a:round/>
                  <a:headEnd type="none" w="med" len="med"/>
                  <a:tailEnd type="none" w="med" len="med"/>
                </a:ln>
                <a:sym typeface="Wingdings"/>
              </a:rPr>
              <a:t>5. Jalankan menggunakan emulator atau device anda. </a:t>
            </a:r>
            <a:endParaRPr lang="id-ID"/>
          </a:p>
          <a:p>
            <a:pPr marL="0" indent="0" eaLnBrk="1" fontAlgn="auto" hangingPunct="1">
              <a:buFont typeface="Arial" pitchFamily="34"/>
              <a:buNone/>
              <a:defRPr/>
            </a:pPr>
            <a:endParaRPr lang="en-US"/>
          </a:p>
        </p:txBody>
      </p:sp>
      <p:pic>
        <p:nvPicPr>
          <p:cNvPr id="195591" name="Picture 7">
            <a:extLst>
              <a:ext uri="{FF2B5EF4-FFF2-40B4-BE49-F238E27FC236}">
                <a16:creationId xmlns:a16="http://schemas.microsoft.com/office/drawing/2014/main" id="{4B30245F-C18F-F5D8-E8FD-05B707655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3" y="2206625"/>
            <a:ext cx="27749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Date Placeholder 3">
            <a:extLst>
              <a:ext uri="{FF2B5EF4-FFF2-40B4-BE49-F238E27FC236}">
                <a16:creationId xmlns:a16="http://schemas.microsoft.com/office/drawing/2014/main" id="{D5036538-72FF-3538-0117-DA1A1B50D66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AE18889-6DF0-41B1-A70A-EDD015EA74D9}"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A2C7336C-9DAC-C5AF-A72E-3907B6C707B6}"/>
              </a:ext>
            </a:extLst>
          </p:cNvPr>
          <p:cNvSpPr>
            <a:spLocks noGrp="1"/>
          </p:cNvSpPr>
          <p:nvPr>
            <p:ph type="ftr" sz="quarter" idx="11"/>
          </p:nvPr>
        </p:nvSpPr>
        <p:spPr/>
        <p:txBody>
          <a:bodyPr/>
          <a:lstStyle/>
          <a:p>
            <a:pPr>
              <a:defRPr/>
            </a:pPr>
            <a:r>
              <a:rPr lang="id-ID"/>
              <a:t>Pemrograman Berbasis Objek</a:t>
            </a:r>
          </a:p>
        </p:txBody>
      </p:sp>
      <p:sp>
        <p:nvSpPr>
          <p:cNvPr id="196612" name="Slide Number Placeholder 5">
            <a:extLst>
              <a:ext uri="{FF2B5EF4-FFF2-40B4-BE49-F238E27FC236}">
                <a16:creationId xmlns:a16="http://schemas.microsoft.com/office/drawing/2014/main" id="{F3B57964-108D-96A2-F970-33B9C910E65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BCA1B33-E993-46AD-9EC8-9541C861746A}" type="slidenum">
              <a:rPr lang="id-ID" altLang="en-US" sz="3600" smtClean="0">
                <a:solidFill>
                  <a:srgbClr val="FFFFFF"/>
                </a:solidFill>
              </a:rPr>
              <a:pPr>
                <a:spcBef>
                  <a:spcPct val="0"/>
                </a:spcBef>
                <a:buFontTx/>
                <a:buNone/>
              </a:pPr>
              <a:t>221</a:t>
            </a:fld>
            <a:endParaRPr lang="id-ID" altLang="en-US" sz="3600">
              <a:solidFill>
                <a:srgbClr val="FFFFFF"/>
              </a:solidFill>
            </a:endParaRPr>
          </a:p>
        </p:txBody>
      </p:sp>
      <p:sp>
        <p:nvSpPr>
          <p:cNvPr id="196613" name="Title 1">
            <a:extLst>
              <a:ext uri="{FF2B5EF4-FFF2-40B4-BE49-F238E27FC236}">
                <a16:creationId xmlns:a16="http://schemas.microsoft.com/office/drawing/2014/main" id="{01F1F6CE-9DA9-4B3B-6E63-195212C6F714}"/>
              </a:ext>
            </a:extLst>
          </p:cNvPr>
          <p:cNvSpPr>
            <a:spLocks noGrp="1" noChangeArrowheads="1"/>
          </p:cNvSpPr>
          <p:nvPr>
            <p:ph type="title"/>
          </p:nvPr>
        </p:nvSpPr>
        <p:spPr>
          <a:xfrm>
            <a:off x="2322513" y="2947988"/>
            <a:ext cx="6184900" cy="1316037"/>
          </a:xfrm>
        </p:spPr>
        <p:txBody>
          <a:bodyPr/>
          <a:lstStyle/>
          <a:p>
            <a:pPr eaLnBrk="1" hangingPunct="1"/>
            <a:r>
              <a:rPr lang="id-ID" altLang="en-US">
                <a:solidFill>
                  <a:srgbClr val="3B3838"/>
                </a:solidFill>
              </a:rPr>
              <a:t>Pemrograman Mobile</a:t>
            </a:r>
            <a:br>
              <a:rPr lang="id-ID" altLang="en-US">
                <a:solidFill>
                  <a:srgbClr val="3B3838"/>
                </a:solidFill>
              </a:rPr>
            </a:br>
            <a:endParaRPr lang="en-US" altLang="en-US">
              <a:solidFill>
                <a:srgbClr val="3B3838"/>
              </a:solidFill>
            </a:endParaRPr>
          </a:p>
        </p:txBody>
      </p:sp>
      <p:sp>
        <p:nvSpPr>
          <p:cNvPr id="3" name="Text Placeholder 2">
            <a:extLst>
              <a:ext uri="{FF2B5EF4-FFF2-40B4-BE49-F238E27FC236}">
                <a16:creationId xmlns:a16="http://schemas.microsoft.com/office/drawing/2014/main" id="{18377B68-A95D-9BA8-7C1E-4F84F457AC74}"/>
              </a:ext>
            </a:extLst>
          </p:cNvPr>
          <p:cNvSpPr>
            <a:spLocks noGrp="1"/>
          </p:cNvSpPr>
          <p:nvPr>
            <p:ph type="body" idx="1"/>
          </p:nvPr>
        </p:nvSpPr>
        <p:spPr>
          <a:xfrm>
            <a:off x="2317750" y="3605213"/>
            <a:ext cx="6188075" cy="412750"/>
          </a:xfrm>
          <a:ln cap="flat" algn="ctr">
            <a:round/>
            <a:headEnd type="none" w="med" len="med"/>
            <a:tailEnd type="none" w="med" len="med"/>
          </a:ln>
        </p:spPr>
        <p:txBody>
          <a:bodyPr/>
          <a:lstStyle/>
          <a:p>
            <a:pPr eaLnBrk="1" fontAlgn="auto" hangingPunct="1">
              <a:spcBef>
                <a:spcPct val="0"/>
              </a:spcBef>
              <a:buFont typeface="Arial" pitchFamily="34"/>
              <a:buNone/>
              <a:defRPr/>
            </a:pPr>
            <a:r>
              <a:rPr lang="en-US" b="1" dirty="0">
                <a:ln w="9525" cap="flat" cmpd="sng" algn="ctr">
                  <a:noFill/>
                  <a:prstDash val="solid"/>
                  <a:round/>
                  <a:headEnd type="none" w="med" len="med"/>
                  <a:tailEnd type="none" w="med" len="med"/>
                </a:ln>
                <a:solidFill>
                  <a:schemeClr val="accent3"/>
                </a:solidFill>
                <a:sym typeface="Wingdings"/>
              </a:rPr>
              <a:t>16</a:t>
            </a:r>
            <a:r>
              <a:rPr lang="en-US" dirty="0">
                <a:ln w="9525" cap="flat" cmpd="sng" algn="ctr">
                  <a:noFill/>
                  <a:prstDash val="solid"/>
                  <a:round/>
                  <a:headEnd type="none" w="med" len="med"/>
                  <a:tailEnd type="none" w="med" len="med"/>
                </a:ln>
                <a:solidFill>
                  <a:srgbClr val="3B3838"/>
                </a:solidFill>
                <a:sym typeface="Wingdings"/>
              </a:rPr>
              <a:t> – </a:t>
            </a:r>
            <a:r>
              <a:rPr lang="en-US" dirty="0" err="1">
                <a:ln w="9525" cap="flat" cmpd="sng" algn="ctr">
                  <a:noFill/>
                  <a:prstDash val="solid"/>
                  <a:round/>
                  <a:headEnd type="none" w="med" len="med"/>
                  <a:tailEnd type="none" w="med" len="med"/>
                </a:ln>
                <a:solidFill>
                  <a:srgbClr val="3B3838"/>
                </a:solidFill>
                <a:sym typeface="Wingdings"/>
              </a:rPr>
              <a:t>Pengenalan</a:t>
            </a:r>
            <a:r>
              <a:rPr lang="en-US" dirty="0">
                <a:ln w="9525" cap="flat" cmpd="sng" algn="ctr">
                  <a:noFill/>
                  <a:prstDash val="solid"/>
                  <a:round/>
                  <a:headEnd type="none" w="med" len="med"/>
                  <a:tailEnd type="none" w="med" len="med"/>
                </a:ln>
                <a:solidFill>
                  <a:srgbClr val="3B3838"/>
                </a:solidFill>
                <a:sym typeface="Wingdings"/>
              </a:rPr>
              <a:t> SQLite</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Date Placeholder 3">
            <a:extLst>
              <a:ext uri="{FF2B5EF4-FFF2-40B4-BE49-F238E27FC236}">
                <a16:creationId xmlns:a16="http://schemas.microsoft.com/office/drawing/2014/main" id="{FC8C0705-4492-7FBE-82B7-26418AAD2A3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4FB0C36-2792-40A3-9ACD-67BE6CE9F38C}"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48FC2712-F469-CAF2-F769-4AC9FE6B3266}"/>
              </a:ext>
            </a:extLst>
          </p:cNvPr>
          <p:cNvSpPr>
            <a:spLocks noGrp="1"/>
          </p:cNvSpPr>
          <p:nvPr>
            <p:ph type="ftr" sz="quarter" idx="11"/>
          </p:nvPr>
        </p:nvSpPr>
        <p:spPr/>
        <p:txBody>
          <a:bodyPr/>
          <a:lstStyle/>
          <a:p>
            <a:pPr>
              <a:defRPr/>
            </a:pPr>
            <a:r>
              <a:rPr lang="id-ID"/>
              <a:t>Pemrograman Berbasis Objek</a:t>
            </a:r>
          </a:p>
        </p:txBody>
      </p:sp>
      <p:sp>
        <p:nvSpPr>
          <p:cNvPr id="197636" name="Slide Number Placeholder 5">
            <a:extLst>
              <a:ext uri="{FF2B5EF4-FFF2-40B4-BE49-F238E27FC236}">
                <a16:creationId xmlns:a16="http://schemas.microsoft.com/office/drawing/2014/main" id="{2B31EDB6-FC4B-EBFE-5C54-912A9B3DA9B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20E8440-F338-40CE-A55A-DCB2690C7CFD}" type="slidenum">
              <a:rPr lang="id-ID" altLang="en-US" sz="3600" smtClean="0">
                <a:solidFill>
                  <a:srgbClr val="FFFFFF"/>
                </a:solidFill>
              </a:rPr>
              <a:pPr>
                <a:spcBef>
                  <a:spcPct val="0"/>
                </a:spcBef>
                <a:buFontTx/>
                <a:buNone/>
              </a:pPr>
              <a:t>222</a:t>
            </a:fld>
            <a:endParaRPr lang="id-ID" altLang="en-US" sz="3600">
              <a:solidFill>
                <a:srgbClr val="FFFFFF"/>
              </a:solidFill>
            </a:endParaRPr>
          </a:p>
        </p:txBody>
      </p:sp>
      <p:sp>
        <p:nvSpPr>
          <p:cNvPr id="197637" name="Title 1">
            <a:extLst>
              <a:ext uri="{FF2B5EF4-FFF2-40B4-BE49-F238E27FC236}">
                <a16:creationId xmlns:a16="http://schemas.microsoft.com/office/drawing/2014/main" id="{5EBB603A-C198-5E92-05DB-518C8DD6F586}"/>
              </a:ext>
            </a:extLst>
          </p:cNvPr>
          <p:cNvSpPr>
            <a:spLocks noGrp="1" noChangeArrowheads="1"/>
          </p:cNvSpPr>
          <p:nvPr>
            <p:ph type="title"/>
          </p:nvPr>
        </p:nvSpPr>
        <p:spPr>
          <a:xfrm>
            <a:off x="1652588" y="406400"/>
            <a:ext cx="7346950" cy="854075"/>
          </a:xfrm>
        </p:spPr>
        <p:txBody>
          <a:bodyPr/>
          <a:lstStyle/>
          <a:p>
            <a:pPr eaLnBrk="1" hangingPunct="1"/>
            <a:r>
              <a:rPr lang="id-ID" altLang="en-US">
                <a:solidFill>
                  <a:srgbClr val="000000"/>
                </a:solidFill>
              </a:rPr>
              <a:t>Layouting</a:t>
            </a:r>
            <a:endParaRPr lang="en-US" altLang="en-US">
              <a:solidFill>
                <a:srgbClr val="000000"/>
              </a:solidFill>
            </a:endParaRPr>
          </a:p>
        </p:txBody>
      </p:sp>
      <p:sp>
        <p:nvSpPr>
          <p:cNvPr id="197638" name="Content Placeholder 2">
            <a:extLst>
              <a:ext uri="{FF2B5EF4-FFF2-40B4-BE49-F238E27FC236}">
                <a16:creationId xmlns:a16="http://schemas.microsoft.com/office/drawing/2014/main" id="{C75A7A15-12DC-57AD-431D-3DAF57FB43A2}"/>
              </a:ext>
            </a:extLst>
          </p:cNvPr>
          <p:cNvSpPr>
            <a:spLocks noGrp="1" noChangeArrowheads="1"/>
          </p:cNvSpPr>
          <p:nvPr>
            <p:ph idx="1"/>
          </p:nvPr>
        </p:nvSpPr>
        <p:spPr>
          <a:xfrm>
            <a:off x="184150" y="1452563"/>
            <a:ext cx="8815388" cy="4724400"/>
          </a:xfrm>
        </p:spPr>
        <p:txBody>
          <a:bodyPr/>
          <a:lstStyle/>
          <a:p>
            <a:pPr marL="0" indent="0" eaLnBrk="1" hangingPunct="1"/>
            <a:r>
              <a:rPr lang="en-ID" altLang="en-US" sz="1800">
                <a:solidFill>
                  <a:srgbClr val="000000"/>
                </a:solidFill>
                <a:latin typeface="Nanum Gothic Coding" charset="0"/>
              </a:rPr>
              <a:t>Topik Pembahasan</a:t>
            </a:r>
            <a:endParaRPr lang="en-ID" altLang="en-US"/>
          </a:p>
          <a:p>
            <a:pPr marL="0" indent="0" eaLnBrk="1" hangingPunct="1">
              <a:spcBef>
                <a:spcPct val="0"/>
              </a:spcBef>
            </a:pPr>
            <a:r>
              <a:rPr lang="en-ID" altLang="en-US" sz="1800">
                <a:solidFill>
                  <a:srgbClr val="000000"/>
                </a:solidFill>
                <a:latin typeface="Dosis" pitchFamily="2" charset="0"/>
              </a:rPr>
              <a:t>Apa itu SQLite?</a:t>
            </a:r>
          </a:p>
          <a:p>
            <a:pPr marL="0" indent="0" eaLnBrk="1" hangingPunct="1">
              <a:spcBef>
                <a:spcPct val="0"/>
              </a:spcBef>
            </a:pPr>
            <a:r>
              <a:rPr lang="en-ID" altLang="en-US" sz="1800">
                <a:solidFill>
                  <a:srgbClr val="000000"/>
                </a:solidFill>
                <a:latin typeface="Dosis" pitchFamily="2" charset="0"/>
              </a:rPr>
              <a:t>Apa Fungsi pada SQLite</a:t>
            </a:r>
            <a:endParaRPr lang="en-ID" altLang="en-US" sz="1800">
              <a:solidFill>
                <a:srgbClr val="8E7CC3"/>
              </a:solidFill>
              <a:latin typeface="Dosis" pitchFamily="2" charset="0"/>
            </a:endParaRPr>
          </a:p>
          <a:p>
            <a:pPr marL="0" indent="0" eaLnBrk="1" hangingPunct="1">
              <a:spcBef>
                <a:spcPct val="0"/>
              </a:spcBef>
            </a:pPr>
            <a:r>
              <a:rPr lang="en-ID" altLang="en-US" sz="1800">
                <a:solidFill>
                  <a:srgbClr val="000000"/>
                </a:solidFill>
                <a:latin typeface="Dosis" pitchFamily="2" charset="0"/>
              </a:rPr>
              <a:t>Tipe Data pada SQLite</a:t>
            </a:r>
          </a:p>
          <a:p>
            <a:pPr marL="0" indent="0" eaLnBrk="1" hangingPunct="1">
              <a:spcBef>
                <a:spcPct val="0"/>
              </a:spcBef>
            </a:pPr>
            <a:r>
              <a:rPr lang="en-ID" altLang="en-US" sz="1800">
                <a:solidFill>
                  <a:srgbClr val="000000"/>
                </a:solidFill>
                <a:latin typeface="Dosis" pitchFamily="2" charset="0"/>
              </a:rPr>
              <a:t>Kelebihan SQLite</a:t>
            </a:r>
            <a:endParaRPr lang="en-ID" altLang="en-US" sz="1800">
              <a:solidFill>
                <a:srgbClr val="8E7CC3"/>
              </a:solidFill>
              <a:latin typeface="Dosis" pitchFamily="2" charset="0"/>
            </a:endParaRPr>
          </a:p>
          <a:p>
            <a:pPr marL="0" indent="0" eaLnBrk="1" hangingPunct="1">
              <a:spcBef>
                <a:spcPct val="0"/>
              </a:spcBef>
            </a:pPr>
            <a:r>
              <a:rPr lang="en-ID" altLang="en-US" sz="1800">
                <a:solidFill>
                  <a:srgbClr val="000000"/>
                </a:solidFill>
                <a:latin typeface="Dosis" pitchFamily="2" charset="0"/>
              </a:rPr>
              <a:t>Kekurangan SQLite</a:t>
            </a:r>
            <a:endParaRPr lang="en-ID" altLang="en-US" sz="1800">
              <a:solidFill>
                <a:srgbClr val="8E7CC3"/>
              </a:solidFill>
              <a:latin typeface="Dosis" pitchFamily="2" charset="0"/>
            </a:endParaRPr>
          </a:p>
          <a:p>
            <a:pPr marL="0" indent="0" eaLnBrk="1" hangingPunct="1">
              <a:spcBef>
                <a:spcPct val="0"/>
              </a:spcBef>
            </a:pPr>
            <a:r>
              <a:rPr lang="en-ID" altLang="en-US" sz="1800">
                <a:solidFill>
                  <a:srgbClr val="000000"/>
                </a:solidFill>
                <a:latin typeface="Dosis" pitchFamily="2" charset="0"/>
              </a:rPr>
              <a:t>Batasan Penggunaan SQLite</a:t>
            </a:r>
            <a:endParaRPr lang="en-ID" altLang="en-US" sz="1800">
              <a:solidFill>
                <a:srgbClr val="8E7CC3"/>
              </a:solidFill>
              <a:latin typeface="Dosis" pitchFamily="2" charset="0"/>
            </a:endParaRPr>
          </a:p>
          <a:p>
            <a:pPr marL="0" indent="0" eaLnBrk="1" hangingPunct="1">
              <a:buClr>
                <a:srgbClr val="000000"/>
              </a:buClr>
              <a:buSzPts val="1100"/>
              <a:buFont typeface="Arial" panose="020B0604020202020204" pitchFamily="34" charset="0"/>
              <a:buNone/>
            </a:pPr>
            <a:endParaRPr lang="en-US" alt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Date Placeholder 3">
            <a:extLst>
              <a:ext uri="{FF2B5EF4-FFF2-40B4-BE49-F238E27FC236}">
                <a16:creationId xmlns:a16="http://schemas.microsoft.com/office/drawing/2014/main" id="{6D3E5C7B-23C8-86CC-5092-23FB84E45AC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6C96674-3694-464A-B992-120F164DA917}"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D43AA84E-598F-B7B4-1327-1971188D3693}"/>
              </a:ext>
            </a:extLst>
          </p:cNvPr>
          <p:cNvSpPr>
            <a:spLocks noGrp="1"/>
          </p:cNvSpPr>
          <p:nvPr>
            <p:ph type="ftr" sz="quarter" idx="11"/>
          </p:nvPr>
        </p:nvSpPr>
        <p:spPr/>
        <p:txBody>
          <a:bodyPr/>
          <a:lstStyle/>
          <a:p>
            <a:pPr>
              <a:defRPr/>
            </a:pPr>
            <a:r>
              <a:rPr lang="id-ID"/>
              <a:t>Pemrograman Berbasis Objek</a:t>
            </a:r>
          </a:p>
        </p:txBody>
      </p:sp>
      <p:sp>
        <p:nvSpPr>
          <p:cNvPr id="198660" name="Slide Number Placeholder 5">
            <a:extLst>
              <a:ext uri="{FF2B5EF4-FFF2-40B4-BE49-F238E27FC236}">
                <a16:creationId xmlns:a16="http://schemas.microsoft.com/office/drawing/2014/main" id="{0F14EE7D-4D89-22BF-062A-18817C44CA40}"/>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8E24B11-FC48-4A3C-8A8C-C7E383542BE6}" type="slidenum">
              <a:rPr lang="id-ID" altLang="en-US" sz="3600" smtClean="0">
                <a:solidFill>
                  <a:srgbClr val="FFFFFF"/>
                </a:solidFill>
              </a:rPr>
              <a:pPr>
                <a:spcBef>
                  <a:spcPct val="0"/>
                </a:spcBef>
                <a:buFontTx/>
                <a:buNone/>
              </a:pPr>
              <a:t>223</a:t>
            </a:fld>
            <a:endParaRPr lang="id-ID" altLang="en-US" sz="3600">
              <a:solidFill>
                <a:srgbClr val="FFFFFF"/>
              </a:solidFill>
            </a:endParaRPr>
          </a:p>
        </p:txBody>
      </p:sp>
      <p:sp>
        <p:nvSpPr>
          <p:cNvPr id="198661" name="Title 1">
            <a:extLst>
              <a:ext uri="{FF2B5EF4-FFF2-40B4-BE49-F238E27FC236}">
                <a16:creationId xmlns:a16="http://schemas.microsoft.com/office/drawing/2014/main" id="{156E3080-E1BB-97C1-A95E-028A426D7B25}"/>
              </a:ext>
            </a:extLst>
          </p:cNvPr>
          <p:cNvSpPr>
            <a:spLocks noGrp="1" noChangeArrowheads="1"/>
          </p:cNvSpPr>
          <p:nvPr>
            <p:ph type="title"/>
          </p:nvPr>
        </p:nvSpPr>
        <p:spPr>
          <a:xfrm>
            <a:off x="1652588" y="1709738"/>
            <a:ext cx="6440487" cy="1100137"/>
          </a:xfrm>
        </p:spPr>
        <p:txBody>
          <a:bodyPr>
            <a:normAutofit fontScale="90000"/>
          </a:bodyPr>
          <a:lstStyle/>
          <a:p>
            <a:pPr eaLnBrk="1" hangingPunct="1"/>
            <a:br>
              <a:rPr lang="en-US" altLang="en-US">
                <a:solidFill>
                  <a:srgbClr val="000000"/>
                </a:solidFill>
              </a:rPr>
            </a:br>
            <a:r>
              <a:rPr lang="en-US" altLang="en-US" sz="7300">
                <a:solidFill>
                  <a:srgbClr val="000000"/>
                </a:solidFill>
              </a:rPr>
              <a:t>01</a:t>
            </a:r>
            <a:br>
              <a:rPr lang="en-US" altLang="en-US">
                <a:solidFill>
                  <a:srgbClr val="000000"/>
                </a:solidFill>
              </a:rPr>
            </a:br>
            <a:endParaRPr lang="en-US" altLang="en-US">
              <a:solidFill>
                <a:srgbClr val="000000"/>
              </a:solidFill>
            </a:endParaRPr>
          </a:p>
        </p:txBody>
      </p:sp>
      <p:sp>
        <p:nvSpPr>
          <p:cNvPr id="198662" name="Content Placeholder 2">
            <a:extLst>
              <a:ext uri="{FF2B5EF4-FFF2-40B4-BE49-F238E27FC236}">
                <a16:creationId xmlns:a16="http://schemas.microsoft.com/office/drawing/2014/main" id="{FAD47C6F-E09C-7C03-0074-D7DA12C6446D}"/>
              </a:ext>
            </a:extLst>
          </p:cNvPr>
          <p:cNvSpPr>
            <a:spLocks noGrp="1" noChangeArrowheads="1"/>
          </p:cNvSpPr>
          <p:nvPr>
            <p:ph idx="1"/>
          </p:nvPr>
        </p:nvSpPr>
        <p:spPr>
          <a:xfrm>
            <a:off x="184150" y="1376363"/>
            <a:ext cx="8815388" cy="4799012"/>
          </a:xfrm>
        </p:spPr>
        <p:txBody>
          <a:bodyPr/>
          <a:lstStyle/>
          <a:p>
            <a:pPr marL="0" indent="0" eaLnBrk="1" hangingPunct="1">
              <a:buFont typeface="Arial" panose="020B0604020202020204" pitchFamily="34" charset="0"/>
              <a:buNone/>
            </a:pPr>
            <a:r>
              <a:rPr lang="en-US" altLang="en-US"/>
              <a:t>		 </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r>
              <a:rPr lang="en-US" altLang="en-US"/>
              <a:t>		 </a:t>
            </a:r>
            <a:r>
              <a:rPr lang="en-US" altLang="en-US" sz="4800"/>
              <a:t>Apa itu SQLite ?</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Date Placeholder 3">
            <a:extLst>
              <a:ext uri="{FF2B5EF4-FFF2-40B4-BE49-F238E27FC236}">
                <a16:creationId xmlns:a16="http://schemas.microsoft.com/office/drawing/2014/main" id="{9CE21C59-C70B-D3DE-1B06-6283AC3DD8E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EB67C61-CBB5-49CE-99B8-96A93315C1B8}"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CF631A4E-5F2E-FE22-8450-3460EA7BBA67}"/>
              </a:ext>
            </a:extLst>
          </p:cNvPr>
          <p:cNvSpPr>
            <a:spLocks noGrp="1"/>
          </p:cNvSpPr>
          <p:nvPr>
            <p:ph type="ftr" sz="quarter" idx="11"/>
          </p:nvPr>
        </p:nvSpPr>
        <p:spPr/>
        <p:txBody>
          <a:bodyPr/>
          <a:lstStyle/>
          <a:p>
            <a:pPr>
              <a:defRPr/>
            </a:pPr>
            <a:r>
              <a:rPr lang="id-ID"/>
              <a:t>Pemrograman Berbasis Objek</a:t>
            </a:r>
          </a:p>
        </p:txBody>
      </p:sp>
      <p:sp>
        <p:nvSpPr>
          <p:cNvPr id="200708" name="Slide Number Placeholder 5">
            <a:extLst>
              <a:ext uri="{FF2B5EF4-FFF2-40B4-BE49-F238E27FC236}">
                <a16:creationId xmlns:a16="http://schemas.microsoft.com/office/drawing/2014/main" id="{D8D0E8A8-9346-EB00-F317-E7550FF7060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F556872-A089-4EE2-87E2-AC118A14565D}" type="slidenum">
              <a:rPr lang="id-ID" altLang="en-US" sz="3600" smtClean="0">
                <a:solidFill>
                  <a:srgbClr val="FFFFFF"/>
                </a:solidFill>
              </a:rPr>
              <a:pPr>
                <a:spcBef>
                  <a:spcPct val="0"/>
                </a:spcBef>
                <a:buFontTx/>
                <a:buNone/>
              </a:pPr>
              <a:t>224</a:t>
            </a:fld>
            <a:endParaRPr lang="id-ID" altLang="en-US" sz="3600">
              <a:solidFill>
                <a:srgbClr val="FFFFFF"/>
              </a:solidFill>
            </a:endParaRPr>
          </a:p>
        </p:txBody>
      </p:sp>
      <p:sp>
        <p:nvSpPr>
          <p:cNvPr id="200709" name="Title 1">
            <a:extLst>
              <a:ext uri="{FF2B5EF4-FFF2-40B4-BE49-F238E27FC236}">
                <a16:creationId xmlns:a16="http://schemas.microsoft.com/office/drawing/2014/main" id="{BC565AD9-BE9A-E360-7A81-1B68942FAD18}"/>
              </a:ext>
            </a:extLst>
          </p:cNvPr>
          <p:cNvSpPr>
            <a:spLocks noGrp="1" noChangeArrowheads="1"/>
          </p:cNvSpPr>
          <p:nvPr>
            <p:ph type="title"/>
          </p:nvPr>
        </p:nvSpPr>
        <p:spPr>
          <a:xfrm>
            <a:off x="1652588" y="850900"/>
            <a:ext cx="7346950" cy="409575"/>
          </a:xfrm>
        </p:spPr>
        <p:txBody>
          <a:bodyPr>
            <a:normAutofit fontScale="90000"/>
          </a:bodyPr>
          <a:lstStyle/>
          <a:p>
            <a:pPr eaLnBrk="1" hangingPunct="1"/>
            <a:r>
              <a:rPr lang="en-ID" altLang="en-US" sz="4000">
                <a:solidFill>
                  <a:srgbClr val="000000"/>
                </a:solidFill>
                <a:latin typeface="Nanum Gothic Coding" charset="0"/>
              </a:rPr>
              <a:t>Apa itu SQLite ?</a:t>
            </a:r>
            <a:br>
              <a:rPr lang="en-ID" altLang="en-US" sz="900">
                <a:solidFill>
                  <a:srgbClr val="000000"/>
                </a:solidFill>
              </a:rPr>
            </a:br>
            <a:br>
              <a:rPr lang="en-ID" altLang="en-US" sz="900">
                <a:solidFill>
                  <a:srgbClr val="000000"/>
                </a:solidFill>
              </a:rPr>
            </a:br>
            <a:br>
              <a:rPr lang="en-ID" altLang="en-US" sz="1400">
                <a:solidFill>
                  <a:srgbClr val="000000"/>
                </a:solidFill>
              </a:rPr>
            </a:br>
            <a:br>
              <a:rPr lang="en-ID" altLang="en-US" sz="1400">
                <a:solidFill>
                  <a:srgbClr val="000000"/>
                </a:solidFill>
              </a:rPr>
            </a:br>
            <a:endParaRPr lang="en-US" altLang="en-US" sz="2800">
              <a:solidFill>
                <a:srgbClr val="000000"/>
              </a:solidFill>
            </a:endParaRPr>
          </a:p>
        </p:txBody>
      </p:sp>
      <p:sp>
        <p:nvSpPr>
          <p:cNvPr id="3" name="Content Placeholder 2">
            <a:extLst>
              <a:ext uri="{FF2B5EF4-FFF2-40B4-BE49-F238E27FC236}">
                <a16:creationId xmlns:a16="http://schemas.microsoft.com/office/drawing/2014/main" id="{FBD8702E-470C-FA44-4459-6A60CD537D51}"/>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SQLite adalah RDBMS (Relational Database Management System) yang bersifat open-source, serverless, dan portable.</a:t>
            </a:r>
            <a:endParaRPr lang="en-ID" sz="1800">
              <a:solidFill>
                <a:srgbClr val="8E7CC3"/>
              </a:solidFill>
              <a:latin typeface="Dosis" panose="020F0502020204030204" pitchFamily="2" charset="0"/>
            </a:endParaRPr>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SQLite digunakan untuk mempermudah akses dan mengelola penyimpanan data.</a:t>
            </a:r>
            <a:endParaRPr lang="en-ID" sz="1800">
              <a:solidFill>
                <a:srgbClr val="8E7CC3"/>
              </a:solidFill>
              <a:latin typeface="Dosis" panose="020F0502020204030204" pitchFamily="2" charset="0"/>
            </a:endParaRPr>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SQLite sudah ada pada library android yang berada di package </a:t>
            </a:r>
            <a:r>
              <a:rPr lang="en-ID" sz="1800" b="1">
                <a:ln w="9525" cap="flat" cmpd="sng" algn="ctr">
                  <a:noFill/>
                  <a:prstDash val="solid"/>
                  <a:round/>
                  <a:headEnd type="none" w="med" len="med"/>
                  <a:tailEnd type="none" w="med" len="med"/>
                </a:ln>
                <a:solidFill>
                  <a:srgbClr val="000000"/>
                </a:solidFill>
                <a:latin typeface="Dosis" panose="020F0502020204030204" pitchFamily="2" charset="0"/>
              </a:rPr>
              <a:t>android.database.sqlite</a:t>
            </a:r>
            <a:r>
              <a:rPr lang="en-ID" sz="1800">
                <a:ln w="9525" cap="flat" cmpd="sng" algn="ctr">
                  <a:noFill/>
                  <a:prstDash val="solid"/>
                  <a:round/>
                  <a:headEnd type="none" w="med" len="med"/>
                  <a:tailEnd type="none" w="med" len="med"/>
                </a:ln>
                <a:solidFill>
                  <a:srgbClr val="000000"/>
                </a:solidFill>
                <a:latin typeface="Dosis" panose="020F0502020204030204" pitchFamily="2" charset="0"/>
              </a:rPr>
              <a:t>.</a:t>
            </a:r>
            <a:endParaRPr lang="en-ID" sz="1800">
              <a:solidFill>
                <a:srgbClr val="8E7CC3"/>
              </a:solidFill>
              <a:latin typeface="Dosis" panose="020F0502020204030204" pitchFamily="2" charset="0"/>
            </a:endParaRPr>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Pada kenyataannya, SQLite pada android sering kali hanya dipakai untuk menyimpan informasi user seperti login dan token verification karena data sebenarnya diambil dari REST API.</a:t>
            </a:r>
            <a:endParaRPr lang="en-ID" sz="1800">
              <a:solidFill>
                <a:srgbClr val="8E7CC3"/>
              </a:solidFill>
              <a:latin typeface="Dosis" panose="020F0502020204030204" pitchFamily="2" charset="0"/>
            </a:endParaRPr>
          </a:p>
          <a:p>
            <a:pPr marL="0" indent="0" eaLnBrk="1" fontAlgn="auto" hangingPunct="1">
              <a:spcBef>
                <a:spcPct val="0"/>
              </a:spcBef>
              <a:buFont typeface="Arial" pitchFamily="34"/>
              <a:buNone/>
              <a:defRPr/>
            </a:pPr>
            <a:endParaRPr lang="en-ID" sz="1800">
              <a:solidFill>
                <a:srgbClr val="8E7CC3"/>
              </a:solidFill>
              <a:latin typeface="Dosis" panose="020F0502020204030204" pitchFamily="2" charset="0"/>
            </a:endParaRPr>
          </a:p>
          <a:p>
            <a:pPr marL="342900" indent="-203200" eaLnBrk="1" fontAlgn="auto" hangingPunct="1">
              <a:spcBef>
                <a:spcPct val="0"/>
              </a:spcBef>
              <a:buClr>
                <a:srgbClr val="A5A5A5"/>
              </a:buClr>
              <a:buSzPts val="1400"/>
              <a:buFont typeface="Arial" pitchFamily="34"/>
              <a:buChar char="●"/>
              <a:defRPr/>
            </a:pPr>
            <a:endParaRPr lang="en-US"/>
          </a:p>
          <a:p>
            <a:pPr marL="139700" indent="0" eaLnBrk="1" fontAlgn="auto" hangingPunct="1">
              <a:spcBef>
                <a:spcPct val="0"/>
              </a:spcBef>
              <a:buClr>
                <a:srgbClr val="A5A5A5"/>
              </a:buClr>
              <a:buSzPts val="1400"/>
              <a:buFont typeface="Arial" pitchFamily="34"/>
              <a:buNone/>
              <a:defRPr/>
            </a:pPr>
            <a:endParaRPr 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Date Placeholder 3">
            <a:extLst>
              <a:ext uri="{FF2B5EF4-FFF2-40B4-BE49-F238E27FC236}">
                <a16:creationId xmlns:a16="http://schemas.microsoft.com/office/drawing/2014/main" id="{DDE2C995-98C7-0116-B499-BFB72BBF94D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74FCD1A-77FF-4EE3-8426-88E944E33498}"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684ED818-86BE-EBD0-4546-B546F39A370A}"/>
              </a:ext>
            </a:extLst>
          </p:cNvPr>
          <p:cNvSpPr>
            <a:spLocks noGrp="1"/>
          </p:cNvSpPr>
          <p:nvPr>
            <p:ph type="ftr" sz="quarter" idx="11"/>
          </p:nvPr>
        </p:nvSpPr>
        <p:spPr/>
        <p:txBody>
          <a:bodyPr/>
          <a:lstStyle/>
          <a:p>
            <a:pPr>
              <a:defRPr/>
            </a:pPr>
            <a:r>
              <a:rPr lang="id-ID"/>
              <a:t>Pemrograman Berbasis Objek</a:t>
            </a:r>
          </a:p>
        </p:txBody>
      </p:sp>
      <p:sp>
        <p:nvSpPr>
          <p:cNvPr id="201732" name="Slide Number Placeholder 5">
            <a:extLst>
              <a:ext uri="{FF2B5EF4-FFF2-40B4-BE49-F238E27FC236}">
                <a16:creationId xmlns:a16="http://schemas.microsoft.com/office/drawing/2014/main" id="{575BE711-C07B-3CF4-8F08-6197ACA4BA2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136DC6ED-EAAC-4D76-AFC3-B083C5EDF9CC}" type="slidenum">
              <a:rPr lang="id-ID" altLang="en-US" sz="3600" smtClean="0">
                <a:solidFill>
                  <a:srgbClr val="FFFFFF"/>
                </a:solidFill>
              </a:rPr>
              <a:pPr>
                <a:spcBef>
                  <a:spcPct val="0"/>
                </a:spcBef>
                <a:buFontTx/>
                <a:buNone/>
              </a:pPr>
              <a:t>225</a:t>
            </a:fld>
            <a:endParaRPr lang="id-ID" altLang="en-US" sz="3600">
              <a:solidFill>
                <a:srgbClr val="FFFFFF"/>
              </a:solidFill>
            </a:endParaRPr>
          </a:p>
        </p:txBody>
      </p:sp>
      <p:sp>
        <p:nvSpPr>
          <p:cNvPr id="201733" name="Title 1">
            <a:extLst>
              <a:ext uri="{FF2B5EF4-FFF2-40B4-BE49-F238E27FC236}">
                <a16:creationId xmlns:a16="http://schemas.microsoft.com/office/drawing/2014/main" id="{894E418D-27D7-4059-CD6E-5F28B8F31BDC}"/>
              </a:ext>
            </a:extLst>
          </p:cNvPr>
          <p:cNvSpPr>
            <a:spLocks noGrp="1" noChangeArrowheads="1"/>
          </p:cNvSpPr>
          <p:nvPr>
            <p:ph type="title"/>
          </p:nvPr>
        </p:nvSpPr>
        <p:spPr>
          <a:xfrm>
            <a:off x="1652588" y="1709738"/>
            <a:ext cx="6440487" cy="1100137"/>
          </a:xfrm>
        </p:spPr>
        <p:txBody>
          <a:bodyPr>
            <a:normAutofit fontScale="90000"/>
          </a:bodyPr>
          <a:lstStyle/>
          <a:p>
            <a:pPr eaLnBrk="1" hangingPunct="1"/>
            <a:br>
              <a:rPr lang="en-US" altLang="en-US">
                <a:solidFill>
                  <a:srgbClr val="000000"/>
                </a:solidFill>
              </a:rPr>
            </a:br>
            <a:r>
              <a:rPr lang="en-US" altLang="en-US" sz="7300">
                <a:solidFill>
                  <a:srgbClr val="000000"/>
                </a:solidFill>
              </a:rPr>
              <a:t>02</a:t>
            </a:r>
            <a:br>
              <a:rPr lang="en-US" altLang="en-US">
                <a:solidFill>
                  <a:srgbClr val="000000"/>
                </a:solidFill>
              </a:rPr>
            </a:br>
            <a:endParaRPr lang="en-US" altLang="en-US">
              <a:solidFill>
                <a:srgbClr val="000000"/>
              </a:solidFill>
            </a:endParaRPr>
          </a:p>
        </p:txBody>
      </p:sp>
      <p:sp>
        <p:nvSpPr>
          <p:cNvPr id="201734" name="Content Placeholder 2">
            <a:extLst>
              <a:ext uri="{FF2B5EF4-FFF2-40B4-BE49-F238E27FC236}">
                <a16:creationId xmlns:a16="http://schemas.microsoft.com/office/drawing/2014/main" id="{6C611807-D338-8C8E-0776-006207C978B4}"/>
              </a:ext>
            </a:extLst>
          </p:cNvPr>
          <p:cNvSpPr>
            <a:spLocks noGrp="1" noChangeArrowheads="1"/>
          </p:cNvSpPr>
          <p:nvPr>
            <p:ph idx="1"/>
          </p:nvPr>
        </p:nvSpPr>
        <p:spPr>
          <a:xfrm>
            <a:off x="184150" y="1320800"/>
            <a:ext cx="8815388" cy="4856163"/>
          </a:xfrm>
        </p:spPr>
        <p:txBody>
          <a:bodyPr/>
          <a:lstStyle/>
          <a:p>
            <a:pPr marL="0" indent="0" eaLnBrk="1" hangingPunct="1">
              <a:buFont typeface="Arial" panose="020B0604020202020204" pitchFamily="34" charset="0"/>
              <a:buNone/>
            </a:pPr>
            <a:r>
              <a:rPr lang="en-US" altLang="en-US"/>
              <a:t>		 </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r>
              <a:rPr lang="en-US" altLang="en-US"/>
              <a:t>		 </a:t>
            </a:r>
            <a:r>
              <a:rPr lang="en-US" altLang="en-US" sz="4800"/>
              <a:t>Fungsi SQLite?</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Date Placeholder 3">
            <a:extLst>
              <a:ext uri="{FF2B5EF4-FFF2-40B4-BE49-F238E27FC236}">
                <a16:creationId xmlns:a16="http://schemas.microsoft.com/office/drawing/2014/main" id="{F285E4E5-5CAF-2204-0487-89C21DA2A76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B916569-6D59-4E15-98FA-B969BEDC3CC6}"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A6778BA8-2ECE-1FB9-733C-4A1061B1954F}"/>
              </a:ext>
            </a:extLst>
          </p:cNvPr>
          <p:cNvSpPr>
            <a:spLocks noGrp="1"/>
          </p:cNvSpPr>
          <p:nvPr>
            <p:ph type="ftr" sz="quarter" idx="11"/>
          </p:nvPr>
        </p:nvSpPr>
        <p:spPr/>
        <p:txBody>
          <a:bodyPr/>
          <a:lstStyle/>
          <a:p>
            <a:pPr>
              <a:defRPr/>
            </a:pPr>
            <a:r>
              <a:rPr lang="id-ID"/>
              <a:t>Pemrograman Berbasis Objek</a:t>
            </a:r>
          </a:p>
        </p:txBody>
      </p:sp>
      <p:sp>
        <p:nvSpPr>
          <p:cNvPr id="203780" name="Slide Number Placeholder 5">
            <a:extLst>
              <a:ext uri="{FF2B5EF4-FFF2-40B4-BE49-F238E27FC236}">
                <a16:creationId xmlns:a16="http://schemas.microsoft.com/office/drawing/2014/main" id="{BDCDB536-9BEC-6B12-2BA0-B907E4231CA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74E9645-3693-470B-8E2A-BA649140FDE7}" type="slidenum">
              <a:rPr lang="id-ID" altLang="en-US" sz="3600" smtClean="0">
                <a:solidFill>
                  <a:srgbClr val="FFFFFF"/>
                </a:solidFill>
              </a:rPr>
              <a:pPr>
                <a:spcBef>
                  <a:spcPct val="0"/>
                </a:spcBef>
                <a:buFontTx/>
                <a:buNone/>
              </a:pPr>
              <a:t>226</a:t>
            </a:fld>
            <a:endParaRPr lang="id-ID" altLang="en-US" sz="3600">
              <a:solidFill>
                <a:srgbClr val="FFFFFF"/>
              </a:solidFill>
            </a:endParaRPr>
          </a:p>
        </p:txBody>
      </p:sp>
      <p:sp>
        <p:nvSpPr>
          <p:cNvPr id="203781" name="Title 1">
            <a:extLst>
              <a:ext uri="{FF2B5EF4-FFF2-40B4-BE49-F238E27FC236}">
                <a16:creationId xmlns:a16="http://schemas.microsoft.com/office/drawing/2014/main" id="{25387783-E3B1-4576-95B8-709E8E82DEFC}"/>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Fungsi SQLite</a:t>
            </a:r>
            <a:endParaRPr lang="en-ID" altLang="en-US">
              <a:solidFill>
                <a:srgbClr val="000000"/>
              </a:solidFill>
            </a:endParaRPr>
          </a:p>
        </p:txBody>
      </p:sp>
      <p:sp>
        <p:nvSpPr>
          <p:cNvPr id="203782" name="Content Placeholder 2">
            <a:extLst>
              <a:ext uri="{FF2B5EF4-FFF2-40B4-BE49-F238E27FC236}">
                <a16:creationId xmlns:a16="http://schemas.microsoft.com/office/drawing/2014/main" id="{89B79C75-9190-A269-8C66-09499DC6E8DE}"/>
              </a:ext>
            </a:extLst>
          </p:cNvPr>
          <p:cNvSpPr>
            <a:spLocks noGrp="1" noChangeArrowheads="1"/>
          </p:cNvSpPr>
          <p:nvPr>
            <p:ph idx="1"/>
          </p:nvPr>
        </p:nvSpPr>
        <p:spPr>
          <a:xfrm>
            <a:off x="184150" y="1452563"/>
            <a:ext cx="8815388" cy="47244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marL="0" indent="0" eaLnBrk="1" hangingPunct="1"/>
            <a:r>
              <a:rPr lang="en-ID" altLang="en-US">
                <a:solidFill>
                  <a:srgbClr val="000000"/>
                </a:solidFill>
                <a:latin typeface="Google Sans"/>
              </a:rPr>
              <a:t>Apa fungsi dari SQLite?</a:t>
            </a:r>
            <a:endParaRPr lang="en-ID" altLang="en-US">
              <a:solidFill>
                <a:srgbClr val="000000"/>
              </a:solidFill>
              <a:latin typeface="Arial" panose="020B0604020202020204" pitchFamily="34" charset="0"/>
            </a:endParaRPr>
          </a:p>
          <a:p>
            <a:pPr marL="0" indent="0" eaLnBrk="1" hangingPunct="1"/>
            <a:r>
              <a:rPr lang="en-ID" altLang="en-US">
                <a:solidFill>
                  <a:srgbClr val="000000"/>
                </a:solidFill>
                <a:latin typeface="Google Sans"/>
              </a:rPr>
              <a:t>SQLite adalah database SQL opensource yang menyimpan data ke file teks di perangkat. Android hadir dengan implementasi database SQLite bawaan. SQLite mendukung semua fitur database relasional. Untuk mengakses database ini, Anda tidak perlu membuat koneksi apa pun seperti JDBC, ODBC, dll.</a:t>
            </a:r>
            <a:endParaRPr lang="en-ID" altLang="en-US">
              <a:solidFill>
                <a:srgbClr val="000000"/>
              </a:solidFill>
              <a:latin typeface="Arial" panose="020B0604020202020204" pitchFamily="34" charset="0"/>
            </a:endParaRPr>
          </a:p>
          <a:p>
            <a:pPr marL="0" indent="0" eaLnBrk="1" hangingPunct="1">
              <a:buFont typeface="Arial" panose="020B0604020202020204" pitchFamily="34" charset="0"/>
              <a:buNone/>
            </a:pPr>
            <a:endParaRPr lang="en-ID" altLang="en-US"/>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Date Placeholder 3">
            <a:extLst>
              <a:ext uri="{FF2B5EF4-FFF2-40B4-BE49-F238E27FC236}">
                <a16:creationId xmlns:a16="http://schemas.microsoft.com/office/drawing/2014/main" id="{5834FFE9-23B4-A47E-8FB3-448F844DD6F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026250B-4491-4E50-9A34-67EC98D81D22}"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232AAD07-87C9-6C6E-8421-E7F931158B00}"/>
              </a:ext>
            </a:extLst>
          </p:cNvPr>
          <p:cNvSpPr>
            <a:spLocks noGrp="1"/>
          </p:cNvSpPr>
          <p:nvPr>
            <p:ph type="ftr" sz="quarter" idx="11"/>
          </p:nvPr>
        </p:nvSpPr>
        <p:spPr/>
        <p:txBody>
          <a:bodyPr/>
          <a:lstStyle/>
          <a:p>
            <a:pPr>
              <a:defRPr/>
            </a:pPr>
            <a:r>
              <a:rPr lang="id-ID"/>
              <a:t>Pemrograman Berbasis Objek</a:t>
            </a:r>
          </a:p>
        </p:txBody>
      </p:sp>
      <p:sp>
        <p:nvSpPr>
          <p:cNvPr id="204804" name="Slide Number Placeholder 5">
            <a:extLst>
              <a:ext uri="{FF2B5EF4-FFF2-40B4-BE49-F238E27FC236}">
                <a16:creationId xmlns:a16="http://schemas.microsoft.com/office/drawing/2014/main" id="{A19352C8-3B64-A0E0-D26C-93D383DB71C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D037DF4-E6B3-4FB1-8C88-F1F742E9B9C8}" type="slidenum">
              <a:rPr lang="id-ID" altLang="en-US" sz="3600" smtClean="0">
                <a:solidFill>
                  <a:srgbClr val="FFFFFF"/>
                </a:solidFill>
              </a:rPr>
              <a:pPr>
                <a:spcBef>
                  <a:spcPct val="0"/>
                </a:spcBef>
                <a:buFontTx/>
                <a:buNone/>
              </a:pPr>
              <a:t>227</a:t>
            </a:fld>
            <a:endParaRPr lang="id-ID" altLang="en-US" sz="3600">
              <a:solidFill>
                <a:srgbClr val="FFFFFF"/>
              </a:solidFill>
            </a:endParaRPr>
          </a:p>
        </p:txBody>
      </p:sp>
      <p:sp>
        <p:nvSpPr>
          <p:cNvPr id="204805" name="Title 1">
            <a:extLst>
              <a:ext uri="{FF2B5EF4-FFF2-40B4-BE49-F238E27FC236}">
                <a16:creationId xmlns:a16="http://schemas.microsoft.com/office/drawing/2014/main" id="{B6DCF5FB-D2C4-0B5C-9789-32248F1F7B97}"/>
              </a:ext>
            </a:extLst>
          </p:cNvPr>
          <p:cNvSpPr>
            <a:spLocks noGrp="1" noChangeArrowheads="1"/>
          </p:cNvSpPr>
          <p:nvPr>
            <p:ph type="title"/>
          </p:nvPr>
        </p:nvSpPr>
        <p:spPr>
          <a:xfrm>
            <a:off x="1652588" y="1709738"/>
            <a:ext cx="6440487" cy="1100137"/>
          </a:xfrm>
        </p:spPr>
        <p:txBody>
          <a:bodyPr>
            <a:normAutofit fontScale="90000"/>
          </a:bodyPr>
          <a:lstStyle/>
          <a:p>
            <a:pPr eaLnBrk="1" hangingPunct="1"/>
            <a:br>
              <a:rPr lang="en-US" altLang="en-US">
                <a:solidFill>
                  <a:srgbClr val="000000"/>
                </a:solidFill>
              </a:rPr>
            </a:br>
            <a:r>
              <a:rPr lang="en-US" altLang="en-US" sz="7300">
                <a:solidFill>
                  <a:srgbClr val="000000"/>
                </a:solidFill>
              </a:rPr>
              <a:t>03</a:t>
            </a:r>
            <a:br>
              <a:rPr lang="en-US" altLang="en-US">
                <a:solidFill>
                  <a:srgbClr val="000000"/>
                </a:solidFill>
              </a:rPr>
            </a:br>
            <a:endParaRPr lang="en-US" altLang="en-US">
              <a:solidFill>
                <a:srgbClr val="000000"/>
              </a:solidFill>
            </a:endParaRPr>
          </a:p>
        </p:txBody>
      </p:sp>
      <p:sp>
        <p:nvSpPr>
          <p:cNvPr id="204806" name="Content Placeholder 2">
            <a:extLst>
              <a:ext uri="{FF2B5EF4-FFF2-40B4-BE49-F238E27FC236}">
                <a16:creationId xmlns:a16="http://schemas.microsoft.com/office/drawing/2014/main" id="{C956B856-4C0A-BDF1-CD42-57F40EB56D82}"/>
              </a:ext>
            </a:extLst>
          </p:cNvPr>
          <p:cNvSpPr>
            <a:spLocks noGrp="1" noChangeArrowheads="1"/>
          </p:cNvSpPr>
          <p:nvPr>
            <p:ph idx="1"/>
          </p:nvPr>
        </p:nvSpPr>
        <p:spPr>
          <a:xfrm>
            <a:off x="184150" y="1422400"/>
            <a:ext cx="8815388" cy="4754563"/>
          </a:xfrm>
        </p:spPr>
        <p:txBody>
          <a:bodyPr/>
          <a:lstStyle/>
          <a:p>
            <a:pPr marL="0" indent="0" eaLnBrk="1" hangingPunct="1">
              <a:buFont typeface="Arial" panose="020B0604020202020204" pitchFamily="34" charset="0"/>
              <a:buNone/>
            </a:pPr>
            <a:r>
              <a:rPr lang="en-US" altLang="en-US"/>
              <a:t>		 </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r>
              <a:rPr lang="en-US" altLang="en-US"/>
              <a:t>		 </a:t>
            </a:r>
            <a:r>
              <a:rPr lang="en-US" altLang="en-US" sz="4800"/>
              <a:t>Tipe Data SQLite?</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Date Placeholder 3">
            <a:extLst>
              <a:ext uri="{FF2B5EF4-FFF2-40B4-BE49-F238E27FC236}">
                <a16:creationId xmlns:a16="http://schemas.microsoft.com/office/drawing/2014/main" id="{EE613226-A1CD-D5EF-0A78-0E55B9A5EAC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D3A2D91-A1B3-4E2A-8948-DBF620771FAC}"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21C4C841-DFED-61FE-4FAA-04633C4AF619}"/>
              </a:ext>
            </a:extLst>
          </p:cNvPr>
          <p:cNvSpPr>
            <a:spLocks noGrp="1"/>
          </p:cNvSpPr>
          <p:nvPr>
            <p:ph type="ftr" sz="quarter" idx="11"/>
          </p:nvPr>
        </p:nvSpPr>
        <p:spPr/>
        <p:txBody>
          <a:bodyPr/>
          <a:lstStyle/>
          <a:p>
            <a:pPr>
              <a:defRPr/>
            </a:pPr>
            <a:r>
              <a:rPr lang="id-ID"/>
              <a:t>Pemrograman Berbasis Objek</a:t>
            </a:r>
          </a:p>
        </p:txBody>
      </p:sp>
      <p:sp>
        <p:nvSpPr>
          <p:cNvPr id="206852" name="Slide Number Placeholder 5">
            <a:extLst>
              <a:ext uri="{FF2B5EF4-FFF2-40B4-BE49-F238E27FC236}">
                <a16:creationId xmlns:a16="http://schemas.microsoft.com/office/drawing/2014/main" id="{961F5CB9-8CA9-E121-6DA2-4BEC666BB37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BCE7099-5BBB-4991-AA1B-A20B383D47E7}" type="slidenum">
              <a:rPr lang="id-ID" altLang="en-US" sz="3600" smtClean="0">
                <a:solidFill>
                  <a:srgbClr val="FFFFFF"/>
                </a:solidFill>
              </a:rPr>
              <a:pPr>
                <a:spcBef>
                  <a:spcPct val="0"/>
                </a:spcBef>
                <a:buFontTx/>
                <a:buNone/>
              </a:pPr>
              <a:t>228</a:t>
            </a:fld>
            <a:endParaRPr lang="id-ID" altLang="en-US" sz="3600">
              <a:solidFill>
                <a:srgbClr val="FFFFFF"/>
              </a:solidFill>
            </a:endParaRPr>
          </a:p>
        </p:txBody>
      </p:sp>
      <p:sp>
        <p:nvSpPr>
          <p:cNvPr id="206853" name="Title 1">
            <a:extLst>
              <a:ext uri="{FF2B5EF4-FFF2-40B4-BE49-F238E27FC236}">
                <a16:creationId xmlns:a16="http://schemas.microsoft.com/office/drawing/2014/main" id="{21755E28-AA08-E4D8-CA66-05EF955CBAD0}"/>
              </a:ext>
            </a:extLst>
          </p:cNvPr>
          <p:cNvSpPr>
            <a:spLocks noGrp="1" noChangeArrowheads="1"/>
          </p:cNvSpPr>
          <p:nvPr>
            <p:ph type="title"/>
          </p:nvPr>
        </p:nvSpPr>
        <p:spPr>
          <a:xfrm>
            <a:off x="1652588" y="850900"/>
            <a:ext cx="7346950" cy="409575"/>
          </a:xfrm>
        </p:spPr>
        <p:txBody>
          <a:bodyPr>
            <a:normAutofit fontScale="90000"/>
          </a:bodyPr>
          <a:lstStyle/>
          <a:p>
            <a:pPr eaLnBrk="1" hangingPunct="1"/>
            <a:r>
              <a:rPr lang="en-ID" altLang="en-US" sz="4000">
                <a:solidFill>
                  <a:srgbClr val="000000"/>
                </a:solidFill>
                <a:latin typeface="Nanum Gothic Coding" charset="0"/>
              </a:rPr>
              <a:t>Tipe Data SQLite ?</a:t>
            </a:r>
            <a:br>
              <a:rPr lang="en-ID" altLang="en-US" sz="900">
                <a:solidFill>
                  <a:srgbClr val="000000"/>
                </a:solidFill>
              </a:rPr>
            </a:br>
            <a:br>
              <a:rPr lang="en-ID" altLang="en-US" sz="900">
                <a:solidFill>
                  <a:srgbClr val="000000"/>
                </a:solidFill>
              </a:rPr>
            </a:br>
            <a:br>
              <a:rPr lang="en-ID" altLang="en-US" sz="1400">
                <a:solidFill>
                  <a:srgbClr val="000000"/>
                </a:solidFill>
              </a:rPr>
            </a:br>
            <a:br>
              <a:rPr lang="en-ID" altLang="en-US" sz="1400">
                <a:solidFill>
                  <a:srgbClr val="000000"/>
                </a:solidFill>
              </a:rPr>
            </a:br>
            <a:endParaRPr lang="en-US" altLang="en-US" sz="2800">
              <a:solidFill>
                <a:srgbClr val="000000"/>
              </a:solidFill>
            </a:endParaRPr>
          </a:p>
        </p:txBody>
      </p:sp>
      <p:sp>
        <p:nvSpPr>
          <p:cNvPr id="3" name="Content Placeholder 2">
            <a:extLst>
              <a:ext uri="{FF2B5EF4-FFF2-40B4-BE49-F238E27FC236}">
                <a16:creationId xmlns:a16="http://schemas.microsoft.com/office/drawing/2014/main" id="{FAC65688-DEBD-FDBA-FD87-1DA58072A7DE}"/>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marL="0" indent="0" eaLnBrk="1" fontAlgn="auto" hangingPunct="1">
              <a:spcBef>
                <a:spcPct val="0"/>
              </a:spcBef>
              <a:buFont typeface="Arial" pitchFamily="34"/>
              <a:buNone/>
              <a:defRPr/>
            </a:pPr>
            <a:endParaRPr lang="en-ID" sz="1800">
              <a:solidFill>
                <a:srgbClr val="8E7CC3"/>
              </a:solidFill>
              <a:latin typeface="Dosis" panose="020F0502020204030204" pitchFamily="2" charset="0"/>
            </a:endParaRPr>
          </a:p>
          <a:p>
            <a:pPr marL="342900" indent="-203200" eaLnBrk="1" fontAlgn="auto" hangingPunct="1">
              <a:spcBef>
                <a:spcPct val="0"/>
              </a:spcBef>
              <a:buClr>
                <a:srgbClr val="A5A5A5"/>
              </a:buClr>
              <a:buSzPts val="1400"/>
              <a:buFont typeface="Arial" pitchFamily="34"/>
              <a:buChar char="●"/>
              <a:defRPr/>
            </a:pPr>
            <a:endParaRPr lang="en-US"/>
          </a:p>
          <a:p>
            <a:pPr marL="139700" indent="0" eaLnBrk="1" fontAlgn="auto" hangingPunct="1">
              <a:spcBef>
                <a:spcPct val="0"/>
              </a:spcBef>
              <a:buClr>
                <a:srgbClr val="A5A5A5"/>
              </a:buClr>
              <a:buSzPts val="1400"/>
              <a:buFont typeface="Arial" pitchFamily="34"/>
              <a:buNone/>
              <a:defRPr/>
            </a:pPr>
            <a:endParaRPr lang="en-US"/>
          </a:p>
        </p:txBody>
      </p:sp>
      <p:graphicFrame>
        <p:nvGraphicFramePr>
          <p:cNvPr id="126980" name="Table 6">
            <a:extLst>
              <a:ext uri="{FF2B5EF4-FFF2-40B4-BE49-F238E27FC236}">
                <a16:creationId xmlns:a16="http://schemas.microsoft.com/office/drawing/2014/main" id="{44AD0728-8A32-DF29-240D-54ADCCA335A2}"/>
              </a:ext>
            </a:extLst>
          </p:cNvPr>
          <p:cNvGraphicFramePr>
            <a:graphicFrameLocks noGrp="1"/>
          </p:cNvGraphicFramePr>
          <p:nvPr/>
        </p:nvGraphicFramePr>
        <p:xfrm>
          <a:off x="279400" y="1379538"/>
          <a:ext cx="8280400" cy="4524375"/>
        </p:xfrm>
        <a:graphic>
          <a:graphicData uri="http://schemas.openxmlformats.org/drawingml/2006/table">
            <a:tbl>
              <a:tblPr/>
              <a:tblGrid>
                <a:gridCol w="1277938">
                  <a:extLst>
                    <a:ext uri="{9D8B030D-6E8A-4147-A177-3AD203B41FA5}">
                      <a16:colId xmlns:a16="http://schemas.microsoft.com/office/drawing/2014/main" val="20000"/>
                    </a:ext>
                  </a:extLst>
                </a:gridCol>
                <a:gridCol w="7002462">
                  <a:extLst>
                    <a:ext uri="{9D8B030D-6E8A-4147-A177-3AD203B41FA5}">
                      <a16:colId xmlns:a16="http://schemas.microsoft.com/office/drawing/2014/main" val="20001"/>
                    </a:ext>
                  </a:extLst>
                </a:gridCol>
              </a:tblGrid>
              <a:tr h="531813">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1" i="0" u="none" strike="noStrike" cap="none" normalizeH="0" baseline="0">
                          <a:ln>
                            <a:noFill/>
                          </a:ln>
                          <a:solidFill>
                            <a:srgbClr val="000000"/>
                          </a:solidFill>
                          <a:effectLst/>
                          <a:latin typeface="Dosis" pitchFamily="2" charset="0"/>
                          <a:cs typeface="Product Sans" charset="0"/>
                        </a:rPr>
                        <a:t>Jenis</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DC6F8"/>
                    </a:solidFill>
                  </a:tcPr>
                </a:tc>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1" i="0" u="none" strike="noStrike" cap="none" normalizeH="0" baseline="0">
                          <a:ln>
                            <a:noFill/>
                          </a:ln>
                          <a:solidFill>
                            <a:srgbClr val="000000"/>
                          </a:solidFill>
                          <a:effectLst/>
                          <a:latin typeface="Dosis" pitchFamily="2" charset="0"/>
                          <a:cs typeface="Product Sans" charset="0"/>
                        </a:rPr>
                        <a:t>Tipe Data</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DC6F8"/>
                    </a:solidFill>
                  </a:tcPr>
                </a:tc>
                <a:extLst>
                  <a:ext uri="{0D108BD9-81ED-4DB2-BD59-A6C34878D82A}">
                    <a16:rowId xmlns:a16="http://schemas.microsoft.com/office/drawing/2014/main" val="10000"/>
                  </a:ext>
                </a:extLst>
              </a:tr>
              <a:tr h="865187">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0" i="0" u="none" strike="noStrike" cap="none" normalizeH="0" baseline="0">
                          <a:ln>
                            <a:noFill/>
                          </a:ln>
                          <a:solidFill>
                            <a:srgbClr val="000000"/>
                          </a:solidFill>
                          <a:effectLst/>
                          <a:latin typeface="Dosis" pitchFamily="2" charset="0"/>
                          <a:cs typeface="Product Sans" charset="0"/>
                        </a:rPr>
                        <a:t>INTEGER</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0" i="0" u="none" strike="noStrike" cap="none" normalizeH="0" baseline="0">
                          <a:ln>
                            <a:noFill/>
                          </a:ln>
                          <a:solidFill>
                            <a:srgbClr val="000000"/>
                          </a:solidFill>
                          <a:effectLst/>
                          <a:latin typeface="Dosis" pitchFamily="2" charset="0"/>
                          <a:cs typeface="Product Sans" charset="0"/>
                        </a:rPr>
                        <a:t>INT, INTEGER, TINYINT, SMALLINT, MEDIUMINT, BIGINT, UNSIGNED BIG INT, INT2, INT8</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98562">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0" i="0" u="none" strike="noStrike" cap="none" normalizeH="0" baseline="0">
                          <a:ln>
                            <a:noFill/>
                          </a:ln>
                          <a:solidFill>
                            <a:srgbClr val="000000"/>
                          </a:solidFill>
                          <a:effectLst/>
                          <a:latin typeface="Dosis" pitchFamily="2" charset="0"/>
                          <a:cs typeface="Product Sans" charset="0"/>
                        </a:rPr>
                        <a:t>TEXT</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Dosis" pitchFamily="2" charset="0"/>
                          <a:cs typeface="Product Sans" charset="0"/>
                        </a:rPr>
                        <a:t>CHARACTER (20), VARCHAR (255), VARYING CHARACTER (255), NCHAR (55), NATIVE CHARACTER (70), NVARCHAR (100), TEXT, CLOB</a:t>
                      </a:r>
                      <a:endParaRPr kumimoji="0" lang="en-US"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1813">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0" i="0" u="none" strike="noStrike" cap="none" normalizeH="0" baseline="0">
                          <a:ln>
                            <a:noFill/>
                          </a:ln>
                          <a:solidFill>
                            <a:srgbClr val="000000"/>
                          </a:solidFill>
                          <a:effectLst/>
                          <a:latin typeface="Dosis" pitchFamily="2" charset="0"/>
                          <a:cs typeface="Product Sans" charset="0"/>
                        </a:rPr>
                        <a:t>BLOB</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0" i="0" u="none" strike="noStrike" cap="none" normalizeH="0" baseline="0">
                          <a:ln>
                            <a:noFill/>
                          </a:ln>
                          <a:solidFill>
                            <a:srgbClr val="000000"/>
                          </a:solidFill>
                          <a:effectLst/>
                          <a:latin typeface="Dosis" pitchFamily="2" charset="0"/>
                          <a:cs typeface="Product Sans" charset="0"/>
                        </a:rPr>
                        <a:t>BLOB</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1813">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0" i="0" u="none" strike="noStrike" cap="none" normalizeH="0" baseline="0">
                          <a:ln>
                            <a:noFill/>
                          </a:ln>
                          <a:solidFill>
                            <a:srgbClr val="000000"/>
                          </a:solidFill>
                          <a:effectLst/>
                          <a:latin typeface="Dosis" pitchFamily="2" charset="0"/>
                          <a:cs typeface="Product Sans" charset="0"/>
                        </a:rPr>
                        <a:t>REAL</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0" i="0" u="none" strike="noStrike" cap="none" normalizeH="0" baseline="0">
                          <a:ln>
                            <a:noFill/>
                          </a:ln>
                          <a:solidFill>
                            <a:srgbClr val="000000"/>
                          </a:solidFill>
                          <a:effectLst/>
                          <a:latin typeface="Dosis" pitchFamily="2" charset="0"/>
                          <a:cs typeface="Product Sans" charset="0"/>
                        </a:rPr>
                        <a:t>REAL, DOUBLE, DOUBLE PRECISION, FLOAT</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65187">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ID" altLang="en-US" sz="1400" b="0" i="0" u="none" strike="noStrike" cap="none" normalizeH="0" baseline="0">
                          <a:ln>
                            <a:noFill/>
                          </a:ln>
                          <a:solidFill>
                            <a:srgbClr val="000000"/>
                          </a:solidFill>
                          <a:effectLst/>
                          <a:latin typeface="Dosis" pitchFamily="2" charset="0"/>
                          <a:cs typeface="Product Sans" charset="0"/>
                        </a:rPr>
                        <a:t>NUMERIC</a:t>
                      </a:r>
                      <a:endParaRPr kumimoji="0" lang="en-ID"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000"/>
                        </a:spcBef>
                        <a:buFont typeface="Arial" panose="020B0604020202020204" pitchFamily="34" charset="0"/>
                        <a:defRPr>
                          <a:solidFill>
                            <a:srgbClr val="3B3838"/>
                          </a:solidFill>
                          <a:latin typeface="Product Sans" charset="0"/>
                          <a:cs typeface="Arial" panose="020B0604020202020204" pitchFamily="34" charset="0"/>
                        </a:defRPr>
                      </a:lvl1pPr>
                      <a:lvl2pPr>
                        <a:spcBef>
                          <a:spcPts val="500"/>
                        </a:spcBef>
                        <a:buFont typeface="Arial" panose="020B0604020202020204" pitchFamily="34" charset="0"/>
                        <a:defRPr sz="1600">
                          <a:solidFill>
                            <a:srgbClr val="3B3838"/>
                          </a:solidFill>
                          <a:latin typeface="Product Sans" charset="0"/>
                          <a:cs typeface="Arial" panose="020B0604020202020204" pitchFamily="34" charset="0"/>
                        </a:defRPr>
                      </a:lvl2pPr>
                      <a:lvl3pPr>
                        <a:spcBef>
                          <a:spcPts val="500"/>
                        </a:spcBef>
                        <a:buFont typeface="Arial" panose="020B0604020202020204" pitchFamily="34" charset="0"/>
                        <a:defRPr sz="1400">
                          <a:solidFill>
                            <a:srgbClr val="3B3838"/>
                          </a:solidFill>
                          <a:latin typeface="Product Sans" charset="0"/>
                          <a:cs typeface="Arial" panose="020B0604020202020204" pitchFamily="34" charset="0"/>
                        </a:defRPr>
                      </a:lvl3pPr>
                      <a:lvl4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4pPr>
                      <a:lvl5pPr>
                        <a:spcBef>
                          <a:spcPts val="500"/>
                        </a:spcBef>
                        <a:buFont typeface="Arial" panose="020B0604020202020204" pitchFamily="34" charset="0"/>
                        <a:defRPr sz="1200">
                          <a:solidFill>
                            <a:srgbClr val="3B3838"/>
                          </a:solidFill>
                          <a:latin typeface="Product Sans" charset="0"/>
                          <a:cs typeface="Arial" panose="020B0604020202020204" pitchFamily="34" charset="0"/>
                        </a:defRPr>
                      </a:lvl5pPr>
                      <a:lvl6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6pPr>
                      <a:lvl7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7pPr>
                      <a:lvl8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8pPr>
                      <a:lvl9pPr fontAlgn="base">
                        <a:spcBef>
                          <a:spcPts val="500"/>
                        </a:spcBef>
                        <a:spcAft>
                          <a:spcPct val="0"/>
                        </a:spcAft>
                        <a:buFont typeface="Arial" panose="020B0604020202020204" pitchFamily="34" charset="0"/>
                        <a:defRPr sz="1200">
                          <a:solidFill>
                            <a:srgbClr val="3B3838"/>
                          </a:solidFill>
                          <a:latin typeface="Product Sans" charset="0"/>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Dosis" pitchFamily="2" charset="0"/>
                          <a:cs typeface="Product Sans" charset="0"/>
                        </a:rPr>
                        <a:t>NUMERIC, DECIMAL (10,5), BOOLEAN, DATE, DATETIME</a:t>
                      </a:r>
                      <a:endParaRPr kumimoji="0" lang="en-US" altLang="en-US" sz="1800" b="0" i="0" u="none" strike="noStrike" cap="none" normalizeH="0" baseline="0">
                        <a:ln>
                          <a:noFill/>
                        </a:ln>
                        <a:solidFill>
                          <a:srgbClr val="000000"/>
                        </a:solidFill>
                        <a:effectLst/>
                        <a:latin typeface="Product Sans" charset="0"/>
                        <a:cs typeface="Product Sans" charset="0"/>
                      </a:endParaRPr>
                    </a:p>
                  </a:txBody>
                  <a:tcPr marL="63500" marR="63500" marT="63500" marB="6350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06878" name="Rectangle 1">
            <a:extLst>
              <a:ext uri="{FF2B5EF4-FFF2-40B4-BE49-F238E27FC236}">
                <a16:creationId xmlns:a16="http://schemas.microsoft.com/office/drawing/2014/main" id="{4E9A5EAC-3DCF-C05A-DC33-5CF5A5C73B72}"/>
              </a:ext>
            </a:extLst>
          </p:cNvPr>
          <p:cNvSpPr>
            <a:spLocks noChangeArrowheads="1"/>
          </p:cNvSpPr>
          <p:nvPr/>
        </p:nvSpPr>
        <p:spPr bwMode="auto">
          <a:xfrm>
            <a:off x="-1812925" y="2366963"/>
            <a:ext cx="16722725"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endParaRPr lang="en-ID" altLang="en-US" sz="1800">
              <a:solidFill>
                <a:srgbClr val="000000"/>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Date Placeholder 3">
            <a:extLst>
              <a:ext uri="{FF2B5EF4-FFF2-40B4-BE49-F238E27FC236}">
                <a16:creationId xmlns:a16="http://schemas.microsoft.com/office/drawing/2014/main" id="{5E8D2F0C-1E67-35DD-AF15-AE047B24DDC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B739004-42FE-4615-9AC1-7698A15D4152}"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8F7AEDE0-086D-0B47-0BFB-DC75D8539D67}"/>
              </a:ext>
            </a:extLst>
          </p:cNvPr>
          <p:cNvSpPr>
            <a:spLocks noGrp="1"/>
          </p:cNvSpPr>
          <p:nvPr>
            <p:ph type="ftr" sz="quarter" idx="11"/>
          </p:nvPr>
        </p:nvSpPr>
        <p:spPr/>
        <p:txBody>
          <a:bodyPr/>
          <a:lstStyle/>
          <a:p>
            <a:pPr>
              <a:defRPr/>
            </a:pPr>
            <a:r>
              <a:rPr lang="id-ID"/>
              <a:t>Pemrograman Berbasis Objek</a:t>
            </a:r>
          </a:p>
        </p:txBody>
      </p:sp>
      <p:sp>
        <p:nvSpPr>
          <p:cNvPr id="207876" name="Slide Number Placeholder 5">
            <a:extLst>
              <a:ext uri="{FF2B5EF4-FFF2-40B4-BE49-F238E27FC236}">
                <a16:creationId xmlns:a16="http://schemas.microsoft.com/office/drawing/2014/main" id="{2890434E-E0FB-F765-8586-3CF65B78995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B2681A0-9FD2-49FE-9068-AD5362C514AD}" type="slidenum">
              <a:rPr lang="id-ID" altLang="en-US" sz="3600" smtClean="0">
                <a:solidFill>
                  <a:srgbClr val="FFFFFF"/>
                </a:solidFill>
              </a:rPr>
              <a:pPr>
                <a:spcBef>
                  <a:spcPct val="0"/>
                </a:spcBef>
                <a:buFontTx/>
                <a:buNone/>
              </a:pPr>
              <a:t>229</a:t>
            </a:fld>
            <a:endParaRPr lang="id-ID" altLang="en-US" sz="3600">
              <a:solidFill>
                <a:srgbClr val="FFFFFF"/>
              </a:solidFill>
            </a:endParaRPr>
          </a:p>
        </p:txBody>
      </p:sp>
      <p:sp>
        <p:nvSpPr>
          <p:cNvPr id="207877" name="Title 1">
            <a:extLst>
              <a:ext uri="{FF2B5EF4-FFF2-40B4-BE49-F238E27FC236}">
                <a16:creationId xmlns:a16="http://schemas.microsoft.com/office/drawing/2014/main" id="{AD81A1F0-AC0D-3A68-EE26-DD05563B974F}"/>
              </a:ext>
            </a:extLst>
          </p:cNvPr>
          <p:cNvSpPr>
            <a:spLocks noGrp="1" noChangeArrowheads="1"/>
          </p:cNvSpPr>
          <p:nvPr>
            <p:ph type="title"/>
          </p:nvPr>
        </p:nvSpPr>
        <p:spPr>
          <a:xfrm>
            <a:off x="1652588" y="1709738"/>
            <a:ext cx="6440487" cy="1100137"/>
          </a:xfrm>
        </p:spPr>
        <p:txBody>
          <a:bodyPr>
            <a:normAutofit fontScale="90000"/>
          </a:bodyPr>
          <a:lstStyle/>
          <a:p>
            <a:pPr eaLnBrk="1" hangingPunct="1"/>
            <a:br>
              <a:rPr lang="en-US" altLang="en-US">
                <a:solidFill>
                  <a:srgbClr val="000000"/>
                </a:solidFill>
              </a:rPr>
            </a:br>
            <a:r>
              <a:rPr lang="en-US" altLang="en-US" sz="7300">
                <a:solidFill>
                  <a:srgbClr val="000000"/>
                </a:solidFill>
              </a:rPr>
              <a:t>04</a:t>
            </a:r>
            <a:br>
              <a:rPr lang="en-US" altLang="en-US">
                <a:solidFill>
                  <a:srgbClr val="000000"/>
                </a:solidFill>
              </a:rPr>
            </a:br>
            <a:endParaRPr lang="en-US" altLang="en-US">
              <a:solidFill>
                <a:srgbClr val="000000"/>
              </a:solidFill>
            </a:endParaRPr>
          </a:p>
        </p:txBody>
      </p:sp>
      <p:sp>
        <p:nvSpPr>
          <p:cNvPr id="207878" name="Content Placeholder 2">
            <a:extLst>
              <a:ext uri="{FF2B5EF4-FFF2-40B4-BE49-F238E27FC236}">
                <a16:creationId xmlns:a16="http://schemas.microsoft.com/office/drawing/2014/main" id="{D2AFBD25-C2B5-8AB4-A45E-034535BDFB4D}"/>
              </a:ext>
            </a:extLst>
          </p:cNvPr>
          <p:cNvSpPr>
            <a:spLocks noGrp="1" noChangeArrowheads="1"/>
          </p:cNvSpPr>
          <p:nvPr>
            <p:ph idx="1"/>
          </p:nvPr>
        </p:nvSpPr>
        <p:spPr>
          <a:xfrm>
            <a:off x="184150" y="1339850"/>
            <a:ext cx="8815388" cy="4837113"/>
          </a:xfrm>
        </p:spPr>
        <p:txBody>
          <a:bodyPr/>
          <a:lstStyle/>
          <a:p>
            <a:pPr marL="0" indent="0" eaLnBrk="1" hangingPunct="1">
              <a:buFont typeface="Arial" panose="020B0604020202020204" pitchFamily="34" charset="0"/>
              <a:buNone/>
            </a:pPr>
            <a:r>
              <a:rPr lang="en-US" altLang="en-US"/>
              <a:t>		 </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algn="ctr" eaLnBrk="1" hangingPunct="1">
              <a:buFont typeface="Arial" panose="020B0604020202020204" pitchFamily="34" charset="0"/>
              <a:buNone/>
            </a:pPr>
            <a:endParaRPr lang="en-US" altLang="en-US"/>
          </a:p>
          <a:p>
            <a:pPr marL="0" indent="0" algn="ctr" eaLnBrk="1" hangingPunct="1">
              <a:buFont typeface="Arial" panose="020B0604020202020204" pitchFamily="34" charset="0"/>
              <a:buNone/>
            </a:pPr>
            <a:r>
              <a:rPr lang="en-US" altLang="en-US" sz="4800"/>
              <a:t>Kelebihan SQLite?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Sistem Operasi Mobile</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indent="0" algn="l">
              <a:buNone/>
            </a:pPr>
            <a:r>
              <a:rPr lang="en-US" sz="3200" i="0" dirty="0">
                <a:solidFill>
                  <a:srgbClr val="313131"/>
                </a:solidFill>
                <a:effectLst/>
                <a:ea typeface="Nanum Gothic Coding" panose="020B0604020202020204" charset="-127"/>
              </a:rPr>
              <a:t>Blackberry</a:t>
            </a:r>
          </a:p>
          <a:p>
            <a:pPr marL="342900" lvl="0" indent="-203200" algn="l" rtl="0">
              <a:spcBef>
                <a:spcPts val="0"/>
              </a:spcBef>
              <a:spcAft>
                <a:spcPts val="0"/>
              </a:spcAft>
              <a:buClr>
                <a:schemeClr val="accent3"/>
              </a:buClr>
              <a:buSzPts val="1400"/>
              <a:buChar char="●"/>
            </a:pPr>
            <a:r>
              <a:rPr lang="en-US" b="0" i="0" dirty="0">
                <a:solidFill>
                  <a:srgbClr val="313131"/>
                </a:solidFill>
                <a:effectLst/>
              </a:rPr>
              <a:t>BlackBerry OS </a:t>
            </a:r>
            <a:r>
              <a:rPr lang="en-US" b="0" i="0" dirty="0" err="1">
                <a:solidFill>
                  <a:srgbClr val="313131"/>
                </a:solidFill>
                <a:effectLst/>
              </a:rPr>
              <a:t>merupakan</a:t>
            </a:r>
            <a:r>
              <a:rPr lang="en-US" b="0" i="0" dirty="0">
                <a:solidFill>
                  <a:srgbClr val="313131"/>
                </a:solidFill>
                <a:effectLst/>
              </a:rPr>
              <a:t> </a:t>
            </a:r>
            <a:r>
              <a:rPr lang="en-US" b="0" i="0" dirty="0" err="1">
                <a:solidFill>
                  <a:srgbClr val="313131"/>
                </a:solidFill>
                <a:effectLst/>
              </a:rPr>
              <a:t>sistem</a:t>
            </a:r>
            <a:r>
              <a:rPr lang="en-US" b="0" i="0" dirty="0">
                <a:solidFill>
                  <a:srgbClr val="313131"/>
                </a:solidFill>
                <a:effectLst/>
              </a:rPr>
              <a:t> </a:t>
            </a:r>
            <a:r>
              <a:rPr lang="en-US" b="0" i="0" dirty="0" err="1">
                <a:solidFill>
                  <a:srgbClr val="313131"/>
                </a:solidFill>
                <a:effectLst/>
              </a:rPr>
              <a:t>operasi</a:t>
            </a:r>
            <a:r>
              <a:rPr lang="en-US" b="0" i="0" dirty="0">
                <a:solidFill>
                  <a:srgbClr val="313131"/>
                </a:solidFill>
                <a:effectLst/>
              </a:rPr>
              <a:t> </a:t>
            </a:r>
            <a:r>
              <a:rPr lang="en-US" b="0" i="0" dirty="0" err="1">
                <a:solidFill>
                  <a:srgbClr val="313131"/>
                </a:solidFill>
                <a:effectLst/>
              </a:rPr>
              <a:t>perangkat</a:t>
            </a:r>
            <a:r>
              <a:rPr lang="en-US" b="0" i="0" dirty="0">
                <a:solidFill>
                  <a:srgbClr val="313131"/>
                </a:solidFill>
                <a:effectLst/>
              </a:rPr>
              <a:t> mobile yang </a:t>
            </a:r>
            <a:r>
              <a:rPr lang="en-US" b="0" i="0" dirty="0" err="1">
                <a:solidFill>
                  <a:srgbClr val="313131"/>
                </a:solidFill>
                <a:effectLst/>
              </a:rPr>
              <a:t>dikembangkan</a:t>
            </a:r>
            <a:r>
              <a:rPr lang="en-US" b="0" i="0" dirty="0">
                <a:solidFill>
                  <a:srgbClr val="313131"/>
                </a:solidFill>
                <a:effectLst/>
              </a:rPr>
              <a:t> oleh Research </a:t>
            </a:r>
            <a:r>
              <a:rPr lang="en-US" b="0" i="0" u="none" strike="noStrike" dirty="0">
                <a:solidFill>
                  <a:srgbClr val="6EB48C"/>
                </a:solidFill>
                <a:effectLst/>
                <a:hlinkClick r:id="rId2"/>
              </a:rPr>
              <a:t>In</a:t>
            </a:r>
            <a:r>
              <a:rPr lang="en-US" b="0" i="0" dirty="0">
                <a:solidFill>
                  <a:srgbClr val="313131"/>
                </a:solidFill>
                <a:effectLst/>
              </a:rPr>
              <a:t> Motion.</a:t>
            </a:r>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23</a:t>
            </a:fld>
            <a:endParaRPr lang="id-ID" dirty="0"/>
          </a:p>
        </p:txBody>
      </p:sp>
    </p:spTree>
    <p:extLst>
      <p:ext uri="{BB962C8B-B14F-4D97-AF65-F5344CB8AC3E}">
        <p14:creationId xmlns:p14="http://schemas.microsoft.com/office/powerpoint/2010/main" val="34937505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3">
            <a:extLst>
              <a:ext uri="{FF2B5EF4-FFF2-40B4-BE49-F238E27FC236}">
                <a16:creationId xmlns:a16="http://schemas.microsoft.com/office/drawing/2014/main" id="{0CA409F1-E211-F621-4CDA-D740D73577A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A7BA281-3669-4E3E-8BC7-46DBBDC22111}"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E2B87652-347D-4CFD-2999-C25458BF3EEB}"/>
              </a:ext>
            </a:extLst>
          </p:cNvPr>
          <p:cNvSpPr>
            <a:spLocks noGrp="1"/>
          </p:cNvSpPr>
          <p:nvPr>
            <p:ph type="ftr" sz="quarter" idx="11"/>
          </p:nvPr>
        </p:nvSpPr>
        <p:spPr/>
        <p:txBody>
          <a:bodyPr/>
          <a:lstStyle/>
          <a:p>
            <a:pPr>
              <a:defRPr/>
            </a:pPr>
            <a:r>
              <a:rPr lang="id-ID"/>
              <a:t>Pemrograman Berbasis Objek</a:t>
            </a:r>
          </a:p>
        </p:txBody>
      </p:sp>
      <p:sp>
        <p:nvSpPr>
          <p:cNvPr id="209924" name="Slide Number Placeholder 5">
            <a:extLst>
              <a:ext uri="{FF2B5EF4-FFF2-40B4-BE49-F238E27FC236}">
                <a16:creationId xmlns:a16="http://schemas.microsoft.com/office/drawing/2014/main" id="{4894C7AA-8040-4974-B3DF-CEFFCF4D163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7E13F09B-7DFC-4486-BCD7-1F47B643E111}" type="slidenum">
              <a:rPr lang="id-ID" altLang="en-US" sz="3600" smtClean="0">
                <a:solidFill>
                  <a:srgbClr val="FFFFFF"/>
                </a:solidFill>
              </a:rPr>
              <a:pPr>
                <a:spcBef>
                  <a:spcPct val="0"/>
                </a:spcBef>
                <a:buFontTx/>
                <a:buNone/>
              </a:pPr>
              <a:t>230</a:t>
            </a:fld>
            <a:endParaRPr lang="id-ID" altLang="en-US" sz="3600">
              <a:solidFill>
                <a:srgbClr val="FFFFFF"/>
              </a:solidFill>
            </a:endParaRPr>
          </a:p>
        </p:txBody>
      </p:sp>
      <p:sp>
        <p:nvSpPr>
          <p:cNvPr id="209925" name="Title 1">
            <a:extLst>
              <a:ext uri="{FF2B5EF4-FFF2-40B4-BE49-F238E27FC236}">
                <a16:creationId xmlns:a16="http://schemas.microsoft.com/office/drawing/2014/main" id="{DC09601A-9C85-89E5-86D0-BC6921640CDC}"/>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Kelebihan  SqLite</a:t>
            </a:r>
            <a:endParaRPr lang="en-ID" altLang="en-US">
              <a:solidFill>
                <a:srgbClr val="000000"/>
              </a:solidFill>
            </a:endParaRPr>
          </a:p>
        </p:txBody>
      </p:sp>
      <p:sp>
        <p:nvSpPr>
          <p:cNvPr id="209926" name="Content Placeholder 2">
            <a:extLst>
              <a:ext uri="{FF2B5EF4-FFF2-40B4-BE49-F238E27FC236}">
                <a16:creationId xmlns:a16="http://schemas.microsoft.com/office/drawing/2014/main" id="{3DECEF82-0163-D107-ED89-9FCD34C63B4E}"/>
              </a:ext>
            </a:extLst>
          </p:cNvPr>
          <p:cNvSpPr>
            <a:spLocks noGrp="1" noChangeArrowheads="1"/>
          </p:cNvSpPr>
          <p:nvPr>
            <p:ph idx="1"/>
          </p:nvPr>
        </p:nvSpPr>
        <p:spPr>
          <a:xfrm>
            <a:off x="184150" y="1452563"/>
            <a:ext cx="8815388" cy="4724400"/>
          </a:xfrm>
        </p:spPr>
        <p:txBody>
          <a:bodyPr/>
          <a:lstStyle/>
          <a:p>
            <a:pPr eaLnBrk="1" hangingPunct="1"/>
            <a:r>
              <a:rPr lang="en-ID" altLang="en-US" b="1">
                <a:solidFill>
                  <a:srgbClr val="000000"/>
                </a:solidFill>
                <a:latin typeface="Google Sans"/>
              </a:rPr>
              <a:t>Kelebihan SQLite:</a:t>
            </a:r>
            <a:endParaRPr lang="en-ID" altLang="en-US">
              <a:solidFill>
                <a:srgbClr val="000000"/>
              </a:solidFill>
              <a:latin typeface="Google Sans"/>
            </a:endParaRPr>
          </a:p>
          <a:p>
            <a:pPr eaLnBrk="1" hangingPunct="1"/>
            <a:r>
              <a:rPr lang="en-ID" altLang="en-US">
                <a:solidFill>
                  <a:srgbClr val="000000"/>
                </a:solidFill>
                <a:latin typeface="Google Sans"/>
              </a:rPr>
              <a:t>Berbasis file, mudah diatur dan digunakan.</a:t>
            </a:r>
          </a:p>
          <a:p>
            <a:pPr eaLnBrk="1" hangingPunct="1"/>
            <a:r>
              <a:rPr lang="en-ID" altLang="en-US">
                <a:solidFill>
                  <a:srgbClr val="000000"/>
                </a:solidFill>
                <a:latin typeface="Google Sans"/>
              </a:rPr>
              <a:t>Cocok untuk pengembangan dan pengujian dasar.</a:t>
            </a:r>
          </a:p>
          <a:p>
            <a:pPr eaLnBrk="1" hangingPunct="1"/>
            <a:r>
              <a:rPr lang="en-ID" altLang="en-US">
                <a:solidFill>
                  <a:srgbClr val="000000"/>
                </a:solidFill>
                <a:latin typeface="Google Sans"/>
              </a:rPr>
              <a:t>Sangat portable.</a:t>
            </a:r>
          </a:p>
          <a:p>
            <a:pPr eaLnBrk="1" hangingPunct="1"/>
            <a:r>
              <a:rPr lang="en-ID" altLang="en-US">
                <a:solidFill>
                  <a:srgbClr val="000000"/>
                </a:solidFill>
                <a:latin typeface="Google Sans"/>
              </a:rPr>
              <a:t>Menggunakan sintaks SQL standar dengan perubahan kecil.</a:t>
            </a:r>
          </a:p>
          <a:p>
            <a:pPr eaLnBrk="1" hangingPunct="1"/>
            <a:r>
              <a:rPr lang="en-ID" altLang="en-US">
                <a:solidFill>
                  <a:srgbClr val="000000"/>
                </a:solidFill>
                <a:latin typeface="Google Sans"/>
              </a:rPr>
              <a:t>Mudah digunakan.</a:t>
            </a:r>
          </a:p>
          <a:p>
            <a:pPr eaLnBrk="1" hangingPunct="1"/>
            <a:endParaRPr lang="en-ID" alt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Date Placeholder 3">
            <a:extLst>
              <a:ext uri="{FF2B5EF4-FFF2-40B4-BE49-F238E27FC236}">
                <a16:creationId xmlns:a16="http://schemas.microsoft.com/office/drawing/2014/main" id="{4B232572-D79B-E884-B9D3-FD178639257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011D81E-77B9-4418-B4A4-0F96363C6BAB}"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1A29EE29-D4E0-4636-FE56-8C864FF7F9B8}"/>
              </a:ext>
            </a:extLst>
          </p:cNvPr>
          <p:cNvSpPr>
            <a:spLocks noGrp="1"/>
          </p:cNvSpPr>
          <p:nvPr>
            <p:ph type="ftr" sz="quarter" idx="11"/>
          </p:nvPr>
        </p:nvSpPr>
        <p:spPr/>
        <p:txBody>
          <a:bodyPr/>
          <a:lstStyle/>
          <a:p>
            <a:pPr>
              <a:defRPr/>
            </a:pPr>
            <a:r>
              <a:rPr lang="id-ID"/>
              <a:t>Pemrograman Berbasis Objek</a:t>
            </a:r>
          </a:p>
        </p:txBody>
      </p:sp>
      <p:sp>
        <p:nvSpPr>
          <p:cNvPr id="210948" name="Slide Number Placeholder 5">
            <a:extLst>
              <a:ext uri="{FF2B5EF4-FFF2-40B4-BE49-F238E27FC236}">
                <a16:creationId xmlns:a16="http://schemas.microsoft.com/office/drawing/2014/main" id="{8B96C4D8-F01C-1A8E-754F-65F05936FB99}"/>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A9120FA-0873-4DDF-A3A2-5CD6B126CA4F}" type="slidenum">
              <a:rPr lang="id-ID" altLang="en-US" sz="3600" smtClean="0">
                <a:solidFill>
                  <a:srgbClr val="FFFFFF"/>
                </a:solidFill>
              </a:rPr>
              <a:pPr>
                <a:spcBef>
                  <a:spcPct val="0"/>
                </a:spcBef>
                <a:buFontTx/>
                <a:buNone/>
              </a:pPr>
              <a:t>231</a:t>
            </a:fld>
            <a:endParaRPr lang="id-ID" altLang="en-US" sz="3600">
              <a:solidFill>
                <a:srgbClr val="FFFFFF"/>
              </a:solidFill>
            </a:endParaRPr>
          </a:p>
        </p:txBody>
      </p:sp>
      <p:sp>
        <p:nvSpPr>
          <p:cNvPr id="210949" name="Title 1">
            <a:extLst>
              <a:ext uri="{FF2B5EF4-FFF2-40B4-BE49-F238E27FC236}">
                <a16:creationId xmlns:a16="http://schemas.microsoft.com/office/drawing/2014/main" id="{41C7A796-2E64-BF6A-71DF-9E5583088776}"/>
              </a:ext>
            </a:extLst>
          </p:cNvPr>
          <p:cNvSpPr>
            <a:spLocks noGrp="1" noChangeArrowheads="1"/>
          </p:cNvSpPr>
          <p:nvPr>
            <p:ph type="title"/>
          </p:nvPr>
        </p:nvSpPr>
        <p:spPr>
          <a:xfrm>
            <a:off x="1652588" y="1709738"/>
            <a:ext cx="6440487" cy="1100137"/>
          </a:xfrm>
        </p:spPr>
        <p:txBody>
          <a:bodyPr>
            <a:normAutofit fontScale="90000"/>
          </a:bodyPr>
          <a:lstStyle/>
          <a:p>
            <a:pPr eaLnBrk="1" hangingPunct="1"/>
            <a:br>
              <a:rPr lang="en-US" altLang="en-US">
                <a:solidFill>
                  <a:srgbClr val="000000"/>
                </a:solidFill>
              </a:rPr>
            </a:br>
            <a:r>
              <a:rPr lang="en-US" altLang="en-US" sz="7300">
                <a:solidFill>
                  <a:srgbClr val="000000"/>
                </a:solidFill>
              </a:rPr>
              <a:t>05</a:t>
            </a:r>
            <a:br>
              <a:rPr lang="en-US" altLang="en-US">
                <a:solidFill>
                  <a:srgbClr val="000000"/>
                </a:solidFill>
              </a:rPr>
            </a:br>
            <a:endParaRPr lang="en-US" altLang="en-US">
              <a:solidFill>
                <a:srgbClr val="000000"/>
              </a:solidFill>
            </a:endParaRPr>
          </a:p>
        </p:txBody>
      </p:sp>
      <p:sp>
        <p:nvSpPr>
          <p:cNvPr id="210950" name="Content Placeholder 2">
            <a:extLst>
              <a:ext uri="{FF2B5EF4-FFF2-40B4-BE49-F238E27FC236}">
                <a16:creationId xmlns:a16="http://schemas.microsoft.com/office/drawing/2014/main" id="{D0661A05-9E15-87E3-5B4A-7E9268883AB1}"/>
              </a:ext>
            </a:extLst>
          </p:cNvPr>
          <p:cNvSpPr>
            <a:spLocks noGrp="1" noChangeArrowheads="1"/>
          </p:cNvSpPr>
          <p:nvPr>
            <p:ph idx="1"/>
          </p:nvPr>
        </p:nvSpPr>
        <p:spPr>
          <a:xfrm>
            <a:off x="184150" y="1136650"/>
            <a:ext cx="8815388" cy="5040313"/>
          </a:xfrm>
        </p:spPr>
        <p:txBody>
          <a:bodyPr/>
          <a:lstStyle/>
          <a:p>
            <a:pPr marL="0" indent="0" eaLnBrk="1" hangingPunct="1">
              <a:buFont typeface="Arial" panose="020B0604020202020204" pitchFamily="34" charset="0"/>
              <a:buNone/>
            </a:pPr>
            <a:r>
              <a:rPr lang="en-US" altLang="en-US"/>
              <a:t>		 </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algn="ctr" eaLnBrk="1" hangingPunct="1">
              <a:buFont typeface="Arial" panose="020B0604020202020204" pitchFamily="34" charset="0"/>
              <a:buNone/>
            </a:pPr>
            <a:endParaRPr lang="en-US" altLang="en-US"/>
          </a:p>
          <a:p>
            <a:pPr marL="0" indent="0" algn="ctr" eaLnBrk="1" hangingPunct="1">
              <a:buFont typeface="Arial" panose="020B0604020202020204" pitchFamily="34" charset="0"/>
              <a:buNone/>
            </a:pPr>
            <a:r>
              <a:rPr lang="en-US" altLang="en-US" sz="4800"/>
              <a:t>Kekurangan SQLite?</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Date Placeholder 3">
            <a:extLst>
              <a:ext uri="{FF2B5EF4-FFF2-40B4-BE49-F238E27FC236}">
                <a16:creationId xmlns:a16="http://schemas.microsoft.com/office/drawing/2014/main" id="{67488689-4800-9526-AE99-2EDBC97758D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A15A1BC-6B82-41E5-AD2E-CB4E3435FDAD}"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35B1128B-F435-11D8-356B-32BF4E5919AD}"/>
              </a:ext>
            </a:extLst>
          </p:cNvPr>
          <p:cNvSpPr>
            <a:spLocks noGrp="1"/>
          </p:cNvSpPr>
          <p:nvPr>
            <p:ph type="ftr" sz="quarter" idx="11"/>
          </p:nvPr>
        </p:nvSpPr>
        <p:spPr/>
        <p:txBody>
          <a:bodyPr/>
          <a:lstStyle/>
          <a:p>
            <a:pPr>
              <a:defRPr/>
            </a:pPr>
            <a:r>
              <a:rPr lang="id-ID"/>
              <a:t>Pemrograman Berbasis Objek</a:t>
            </a:r>
          </a:p>
        </p:txBody>
      </p:sp>
      <p:sp>
        <p:nvSpPr>
          <p:cNvPr id="212996" name="Slide Number Placeholder 5">
            <a:extLst>
              <a:ext uri="{FF2B5EF4-FFF2-40B4-BE49-F238E27FC236}">
                <a16:creationId xmlns:a16="http://schemas.microsoft.com/office/drawing/2014/main" id="{3067145B-D38D-AF85-D978-0D8F701CE319}"/>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62CCC62-5C13-4FBC-A3ED-BCBA035B9FE2}" type="slidenum">
              <a:rPr lang="id-ID" altLang="en-US" sz="3600" smtClean="0">
                <a:solidFill>
                  <a:srgbClr val="FFFFFF"/>
                </a:solidFill>
              </a:rPr>
              <a:pPr>
                <a:spcBef>
                  <a:spcPct val="0"/>
                </a:spcBef>
                <a:buFontTx/>
                <a:buNone/>
              </a:pPr>
              <a:t>232</a:t>
            </a:fld>
            <a:endParaRPr lang="id-ID" altLang="en-US" sz="3600">
              <a:solidFill>
                <a:srgbClr val="FFFFFF"/>
              </a:solidFill>
            </a:endParaRPr>
          </a:p>
        </p:txBody>
      </p:sp>
      <p:sp>
        <p:nvSpPr>
          <p:cNvPr id="212997" name="Title 1">
            <a:extLst>
              <a:ext uri="{FF2B5EF4-FFF2-40B4-BE49-F238E27FC236}">
                <a16:creationId xmlns:a16="http://schemas.microsoft.com/office/drawing/2014/main" id="{B996BD65-327C-7315-1A1E-47C491388C01}"/>
              </a:ext>
            </a:extLst>
          </p:cNvPr>
          <p:cNvSpPr>
            <a:spLocks noGrp="1" noChangeArrowheads="1"/>
          </p:cNvSpPr>
          <p:nvPr>
            <p:ph type="title"/>
          </p:nvPr>
        </p:nvSpPr>
        <p:spPr>
          <a:xfrm>
            <a:off x="1652588" y="850900"/>
            <a:ext cx="7346950" cy="409575"/>
          </a:xfrm>
        </p:spPr>
        <p:txBody>
          <a:bodyPr>
            <a:normAutofit fontScale="90000"/>
          </a:bodyPr>
          <a:lstStyle/>
          <a:p>
            <a:pPr eaLnBrk="1" hangingPunct="1"/>
            <a:r>
              <a:rPr lang="en-ID" altLang="en-US" sz="4000">
                <a:solidFill>
                  <a:srgbClr val="000000"/>
                </a:solidFill>
                <a:latin typeface="Nanum Gothic Coding" charset="0"/>
              </a:rPr>
              <a:t>Kekurangan SQLite ?</a:t>
            </a:r>
            <a:br>
              <a:rPr lang="en-ID" altLang="en-US" sz="900">
                <a:solidFill>
                  <a:srgbClr val="000000"/>
                </a:solidFill>
              </a:rPr>
            </a:br>
            <a:br>
              <a:rPr lang="en-ID" altLang="en-US" sz="900">
                <a:solidFill>
                  <a:srgbClr val="000000"/>
                </a:solidFill>
              </a:rPr>
            </a:br>
            <a:br>
              <a:rPr lang="en-ID" altLang="en-US" sz="1400">
                <a:solidFill>
                  <a:srgbClr val="000000"/>
                </a:solidFill>
              </a:rPr>
            </a:br>
            <a:br>
              <a:rPr lang="en-ID" altLang="en-US" sz="1400">
                <a:solidFill>
                  <a:srgbClr val="000000"/>
                </a:solidFill>
              </a:rPr>
            </a:br>
            <a:endParaRPr lang="en-US" altLang="en-US" sz="2800">
              <a:solidFill>
                <a:srgbClr val="000000"/>
              </a:solidFill>
            </a:endParaRPr>
          </a:p>
        </p:txBody>
      </p:sp>
      <p:sp>
        <p:nvSpPr>
          <p:cNvPr id="3" name="Content Placeholder 2">
            <a:extLst>
              <a:ext uri="{FF2B5EF4-FFF2-40B4-BE49-F238E27FC236}">
                <a16:creationId xmlns:a16="http://schemas.microsoft.com/office/drawing/2014/main" id="{F62E36CB-F16F-5717-6EA7-F7E580442EDB}"/>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Kapasitas penyimpanan hanya 2GB.</a:t>
            </a:r>
            <a:endParaRPr lang="en-ID" sz="1800">
              <a:solidFill>
                <a:srgbClr val="8E7CC3"/>
              </a:solidFill>
              <a:latin typeface="Dosis" panose="020F0502020204030204" pitchFamily="2" charset="0"/>
            </a:endParaRPr>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Tidak mempunyai software pembuat database sekaligus strukturnya.</a:t>
            </a:r>
            <a:endParaRPr lang="en-ID" sz="1800">
              <a:solidFill>
                <a:srgbClr val="8E7CC3"/>
              </a:solidFill>
              <a:latin typeface="Dosis" panose="020F0502020204030204" pitchFamily="2" charset="0"/>
            </a:endParaRPr>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Semuanya serba QUERY.</a:t>
            </a:r>
            <a:endParaRPr lang="en-ID" sz="1800">
              <a:solidFill>
                <a:srgbClr val="8E7CC3"/>
              </a:solidFill>
              <a:latin typeface="Dosis" panose="020F0502020204030204" pitchFamily="2" charset="0"/>
            </a:endParaRPr>
          </a:p>
          <a:p>
            <a:pPr marL="0" indent="0" eaLnBrk="1" fontAlgn="auto" hangingPunct="1">
              <a:spcBef>
                <a:spcPct val="0"/>
              </a:spcBef>
              <a:buFont typeface="Arial" pitchFamily="34"/>
              <a:buNone/>
              <a:defRPr/>
            </a:pPr>
            <a:endParaRPr lang="en-ID" sz="1800">
              <a:solidFill>
                <a:srgbClr val="8E7CC3"/>
              </a:solidFill>
              <a:latin typeface="Dosis" panose="020F0502020204030204" pitchFamily="2" charset="0"/>
            </a:endParaRPr>
          </a:p>
          <a:p>
            <a:pPr marL="342900" indent="-203200" eaLnBrk="1" fontAlgn="auto" hangingPunct="1">
              <a:spcBef>
                <a:spcPct val="0"/>
              </a:spcBef>
              <a:buClr>
                <a:srgbClr val="A5A5A5"/>
              </a:buClr>
              <a:buSzPts val="1400"/>
              <a:buFont typeface="Arial" pitchFamily="34"/>
              <a:buChar char="●"/>
              <a:defRPr/>
            </a:pPr>
            <a:endParaRPr lang="en-US"/>
          </a:p>
          <a:p>
            <a:pPr marL="139700" indent="0" eaLnBrk="1" fontAlgn="auto" hangingPunct="1">
              <a:spcBef>
                <a:spcPct val="0"/>
              </a:spcBef>
              <a:buClr>
                <a:srgbClr val="A5A5A5"/>
              </a:buClr>
              <a:buSzPts val="1400"/>
              <a:buFont typeface="Arial" pitchFamily="34"/>
              <a:buNone/>
              <a:defRPr/>
            </a:pPr>
            <a:endParaRPr lang="en-US"/>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Date Placeholder 3">
            <a:extLst>
              <a:ext uri="{FF2B5EF4-FFF2-40B4-BE49-F238E27FC236}">
                <a16:creationId xmlns:a16="http://schemas.microsoft.com/office/drawing/2014/main" id="{8506D35B-715E-CB3A-C83F-993A6F6A63D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97514CC-A7A3-453D-9F3F-E39A2F6A81FD}"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965E44A8-0321-B5A0-1941-A6265A841C8A}"/>
              </a:ext>
            </a:extLst>
          </p:cNvPr>
          <p:cNvSpPr>
            <a:spLocks noGrp="1"/>
          </p:cNvSpPr>
          <p:nvPr>
            <p:ph type="ftr" sz="quarter" idx="11"/>
          </p:nvPr>
        </p:nvSpPr>
        <p:spPr/>
        <p:txBody>
          <a:bodyPr/>
          <a:lstStyle/>
          <a:p>
            <a:pPr>
              <a:defRPr/>
            </a:pPr>
            <a:r>
              <a:rPr lang="id-ID"/>
              <a:t>Pemrograman Berbasis Objek</a:t>
            </a:r>
          </a:p>
        </p:txBody>
      </p:sp>
      <p:sp>
        <p:nvSpPr>
          <p:cNvPr id="214020" name="Slide Number Placeholder 5">
            <a:extLst>
              <a:ext uri="{FF2B5EF4-FFF2-40B4-BE49-F238E27FC236}">
                <a16:creationId xmlns:a16="http://schemas.microsoft.com/office/drawing/2014/main" id="{144311CD-DDF6-D991-DF3F-AF089AD961C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BDDB839-8884-4C24-A71A-BDAC19F24DF6}" type="slidenum">
              <a:rPr lang="id-ID" altLang="en-US" sz="3600" smtClean="0">
                <a:solidFill>
                  <a:srgbClr val="FFFFFF"/>
                </a:solidFill>
              </a:rPr>
              <a:pPr>
                <a:spcBef>
                  <a:spcPct val="0"/>
                </a:spcBef>
                <a:buFontTx/>
                <a:buNone/>
              </a:pPr>
              <a:t>233</a:t>
            </a:fld>
            <a:endParaRPr lang="id-ID" altLang="en-US" sz="3600">
              <a:solidFill>
                <a:srgbClr val="FFFFFF"/>
              </a:solidFill>
            </a:endParaRPr>
          </a:p>
        </p:txBody>
      </p:sp>
      <p:sp>
        <p:nvSpPr>
          <p:cNvPr id="214021" name="Title 1">
            <a:extLst>
              <a:ext uri="{FF2B5EF4-FFF2-40B4-BE49-F238E27FC236}">
                <a16:creationId xmlns:a16="http://schemas.microsoft.com/office/drawing/2014/main" id="{749CDC27-31E9-2B3B-5C24-242426C70879}"/>
              </a:ext>
            </a:extLst>
          </p:cNvPr>
          <p:cNvSpPr>
            <a:spLocks noGrp="1" noChangeArrowheads="1"/>
          </p:cNvSpPr>
          <p:nvPr>
            <p:ph type="title"/>
          </p:nvPr>
        </p:nvSpPr>
        <p:spPr>
          <a:xfrm>
            <a:off x="1652588" y="1709738"/>
            <a:ext cx="6440487" cy="1100137"/>
          </a:xfrm>
        </p:spPr>
        <p:txBody>
          <a:bodyPr>
            <a:normAutofit fontScale="90000"/>
          </a:bodyPr>
          <a:lstStyle/>
          <a:p>
            <a:pPr eaLnBrk="1" hangingPunct="1"/>
            <a:br>
              <a:rPr lang="en-US" altLang="en-US">
                <a:solidFill>
                  <a:srgbClr val="000000"/>
                </a:solidFill>
              </a:rPr>
            </a:br>
            <a:r>
              <a:rPr lang="en-US" altLang="en-US" sz="7300">
                <a:solidFill>
                  <a:srgbClr val="000000"/>
                </a:solidFill>
              </a:rPr>
              <a:t>06</a:t>
            </a:r>
            <a:br>
              <a:rPr lang="en-US" altLang="en-US">
                <a:solidFill>
                  <a:srgbClr val="000000"/>
                </a:solidFill>
              </a:rPr>
            </a:br>
            <a:endParaRPr lang="en-US" altLang="en-US">
              <a:solidFill>
                <a:srgbClr val="000000"/>
              </a:solidFill>
            </a:endParaRPr>
          </a:p>
        </p:txBody>
      </p:sp>
      <p:sp>
        <p:nvSpPr>
          <p:cNvPr id="214022" name="Content Placeholder 2">
            <a:extLst>
              <a:ext uri="{FF2B5EF4-FFF2-40B4-BE49-F238E27FC236}">
                <a16:creationId xmlns:a16="http://schemas.microsoft.com/office/drawing/2014/main" id="{583C4DE7-F3BF-A2EC-AE75-8461240285E0}"/>
              </a:ext>
            </a:extLst>
          </p:cNvPr>
          <p:cNvSpPr>
            <a:spLocks noGrp="1" noChangeArrowheads="1"/>
          </p:cNvSpPr>
          <p:nvPr>
            <p:ph idx="1"/>
          </p:nvPr>
        </p:nvSpPr>
        <p:spPr>
          <a:xfrm>
            <a:off x="184150" y="1385888"/>
            <a:ext cx="8815388" cy="4791075"/>
          </a:xfrm>
        </p:spPr>
        <p:txBody>
          <a:bodyPr/>
          <a:lstStyle/>
          <a:p>
            <a:pPr marL="0" indent="0" eaLnBrk="1" hangingPunct="1">
              <a:buFont typeface="Arial" panose="020B0604020202020204" pitchFamily="34" charset="0"/>
              <a:buNone/>
            </a:pPr>
            <a:r>
              <a:rPr lang="en-US" altLang="en-US"/>
              <a:t>		 </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algn="ctr" eaLnBrk="1" hangingPunct="1">
              <a:buFont typeface="Arial" panose="020B0604020202020204" pitchFamily="34" charset="0"/>
              <a:buNone/>
            </a:pPr>
            <a:endParaRPr lang="en-US" altLang="en-US"/>
          </a:p>
          <a:p>
            <a:pPr marL="0" indent="0" algn="ctr" eaLnBrk="1" hangingPunct="1">
              <a:buFont typeface="Arial" panose="020B0604020202020204" pitchFamily="34" charset="0"/>
              <a:buNone/>
            </a:pPr>
            <a:r>
              <a:rPr lang="en-US" altLang="en-US" sz="4800"/>
              <a:t>Batasan SQLite?</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Date Placeholder 3">
            <a:extLst>
              <a:ext uri="{FF2B5EF4-FFF2-40B4-BE49-F238E27FC236}">
                <a16:creationId xmlns:a16="http://schemas.microsoft.com/office/drawing/2014/main" id="{2354E2EA-205D-6129-DDD1-54F62721276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513A2EE-E861-4C44-837E-2DDE9492D7B8}"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E491B43B-C1A7-2EC1-AA47-B0FF5BEE1AD1}"/>
              </a:ext>
            </a:extLst>
          </p:cNvPr>
          <p:cNvSpPr>
            <a:spLocks noGrp="1"/>
          </p:cNvSpPr>
          <p:nvPr>
            <p:ph type="ftr" sz="quarter" idx="11"/>
          </p:nvPr>
        </p:nvSpPr>
        <p:spPr/>
        <p:txBody>
          <a:bodyPr/>
          <a:lstStyle/>
          <a:p>
            <a:pPr>
              <a:defRPr/>
            </a:pPr>
            <a:r>
              <a:rPr lang="id-ID"/>
              <a:t>Pemrograman Berbasis Objek</a:t>
            </a:r>
          </a:p>
        </p:txBody>
      </p:sp>
      <p:sp>
        <p:nvSpPr>
          <p:cNvPr id="216068" name="Slide Number Placeholder 5">
            <a:extLst>
              <a:ext uri="{FF2B5EF4-FFF2-40B4-BE49-F238E27FC236}">
                <a16:creationId xmlns:a16="http://schemas.microsoft.com/office/drawing/2014/main" id="{F0D0F881-0D08-385F-2703-33CAE052861E}"/>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1FA4148-4C70-4DAF-B584-194152C00562}" type="slidenum">
              <a:rPr lang="id-ID" altLang="en-US" sz="3600" smtClean="0">
                <a:solidFill>
                  <a:srgbClr val="FFFFFF"/>
                </a:solidFill>
              </a:rPr>
              <a:pPr>
                <a:spcBef>
                  <a:spcPct val="0"/>
                </a:spcBef>
                <a:buFontTx/>
                <a:buNone/>
              </a:pPr>
              <a:t>234</a:t>
            </a:fld>
            <a:endParaRPr lang="id-ID" altLang="en-US" sz="3600">
              <a:solidFill>
                <a:srgbClr val="FFFFFF"/>
              </a:solidFill>
            </a:endParaRPr>
          </a:p>
        </p:txBody>
      </p:sp>
      <p:sp>
        <p:nvSpPr>
          <p:cNvPr id="216069" name="Title 1">
            <a:extLst>
              <a:ext uri="{FF2B5EF4-FFF2-40B4-BE49-F238E27FC236}">
                <a16:creationId xmlns:a16="http://schemas.microsoft.com/office/drawing/2014/main" id="{1F610AA0-4C95-2D81-2D4D-430D528E8C1F}"/>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Batasan Penggunaan SQLite</a:t>
            </a:r>
            <a:endParaRPr lang="en-ID" altLang="en-US">
              <a:solidFill>
                <a:srgbClr val="000000"/>
              </a:solidFill>
            </a:endParaRPr>
          </a:p>
        </p:txBody>
      </p:sp>
      <p:sp>
        <p:nvSpPr>
          <p:cNvPr id="3" name="Content Placeholder 2">
            <a:extLst>
              <a:ext uri="{FF2B5EF4-FFF2-40B4-BE49-F238E27FC236}">
                <a16:creationId xmlns:a16="http://schemas.microsoft.com/office/drawing/2014/main" id="{B411F2E7-4EA6-D625-92E3-3BF78C362098}"/>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spcBef>
                <a:spcPct val="0"/>
              </a:spcBef>
              <a:buFont typeface="Arial" pitchFamily="34"/>
              <a:buChar char="•"/>
              <a:defRPr/>
            </a:pPr>
            <a:r>
              <a:rPr lang="en-ID" sz="1800" b="1">
                <a:ln w="9525" cap="flat" cmpd="sng" algn="ctr">
                  <a:noFill/>
                  <a:prstDash val="solid"/>
                  <a:round/>
                  <a:headEnd type="none" w="med" len="med"/>
                  <a:tailEnd type="none" w="med" len="med"/>
                </a:ln>
                <a:solidFill>
                  <a:srgbClr val="000000"/>
                </a:solidFill>
                <a:latin typeface="Nanum Gothic Coding"/>
              </a:rPr>
              <a:t>Pada project kita :</a:t>
            </a:r>
            <a:endParaRPr lang="en-ID"/>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SQLite hanya untuk membuat database dan tabel sederhana (tanpa relasi, trigger, view, dll).</a:t>
            </a:r>
            <a:endParaRPr lang="en-ID" sz="1800">
              <a:solidFill>
                <a:srgbClr val="8E7CC3"/>
              </a:solidFill>
              <a:latin typeface="Dosis" panose="020F0502020204030204" pitchFamily="2" charset="0"/>
            </a:endParaRPr>
          </a:p>
          <a:p>
            <a:pPr eaLnBrk="1" hangingPunct="1">
              <a:spcBef>
                <a:spcPct val="0"/>
              </a:spcBef>
              <a:buFont typeface="Arial" pitchFamily="34"/>
              <a:buChar char="•"/>
              <a:defRPr/>
            </a:pPr>
            <a:r>
              <a:rPr lang="en-ID" sz="1800">
                <a:ln w="9525" cap="flat" cmpd="sng" algn="ctr">
                  <a:noFill/>
                  <a:prstDash val="solid"/>
                  <a:round/>
                  <a:headEnd type="none" w="med" len="med"/>
                  <a:tailEnd type="none" w="med" len="med"/>
                </a:ln>
                <a:solidFill>
                  <a:srgbClr val="000000"/>
                </a:solidFill>
                <a:latin typeface="Dosis" panose="020F0502020204030204" pitchFamily="2" charset="0"/>
              </a:rPr>
              <a:t>CRUD sederhana.</a:t>
            </a:r>
          </a:p>
          <a:p>
            <a:pPr marL="0" indent="0" eaLnBrk="1" hangingPunct="1">
              <a:spcBef>
                <a:spcPct val="0"/>
              </a:spcBef>
              <a:buFont typeface="Arial" pitchFamily="34"/>
              <a:buNone/>
              <a:defRPr/>
            </a:pPr>
            <a:endParaRPr lang="en-ID" sz="1600" b="1">
              <a:solidFill>
                <a:srgbClr val="343A40"/>
              </a:solidFill>
              <a:latin typeface="Roboto" panose="02000000000000000000" pitchFamily="2" charset="0"/>
            </a:endParaRPr>
          </a:p>
          <a:p>
            <a:pPr marL="0" indent="0" eaLnBrk="1" hangingPunct="1">
              <a:spcBef>
                <a:spcPct val="0"/>
              </a:spcBef>
              <a:buFont typeface="Arial" pitchFamily="34"/>
              <a:buNone/>
              <a:defRPr/>
            </a:pPr>
            <a:r>
              <a:rPr lang="en-ID" sz="1600" b="1">
                <a:ln w="9525" cap="flat" cmpd="sng" algn="ctr">
                  <a:noFill/>
                  <a:prstDash val="solid"/>
                  <a:round/>
                  <a:headEnd type="none" w="med" len="med"/>
                  <a:tailEnd type="none" w="med" len="med"/>
                </a:ln>
                <a:solidFill>
                  <a:srgbClr val="343A40"/>
                </a:solidFill>
                <a:latin typeface="Roboto" panose="02000000000000000000" pitchFamily="2" charset="0"/>
              </a:rPr>
              <a:t>1.    Konkurensi terbatas</a:t>
            </a:r>
            <a:br>
              <a:rPr lang="en-ID" sz="1600">
                <a:ln w="9525" cap="flat" cmpd="sng" algn="ctr">
                  <a:noFill/>
                  <a:prstDash val="solid"/>
                  <a:round/>
                  <a:headEnd type="none" w="med" len="med"/>
                  <a:tailEnd type="none" w="med" len="med"/>
                </a:ln>
                <a:sym typeface="Wingdings"/>
              </a:rPr>
            </a:br>
            <a:r>
              <a:rPr lang="en-ID" sz="1600">
                <a:ln w="9525" cap="flat" cmpd="sng" algn="ctr">
                  <a:noFill/>
                  <a:prstDash val="solid"/>
                  <a:round/>
                  <a:headEnd type="none" w="med" len="med"/>
                  <a:tailEnd type="none" w="med" len="med"/>
                </a:ln>
                <a:solidFill>
                  <a:srgbClr val="343A40"/>
                </a:solidFill>
                <a:latin typeface="Roboto" panose="02000000000000000000" pitchFamily="2" charset="0"/>
              </a:rPr>
              <a:t>SQLite menggunakan penguncian berbasis file untuk mengontrol akses ke database, yang dapat menyebabkan masalah kinerja saat banyak klien mencoba membaca dan menulis ke database secara bersamaan. Ini membuatnya kurang cocok untuk digunakan dalam sistem yang sangat bersamaan.</a:t>
            </a:r>
            <a:br>
              <a:rPr lang="en-ID" sz="1600">
                <a:ln w="9525" cap="flat" cmpd="sng" algn="ctr">
                  <a:noFill/>
                  <a:prstDash val="solid"/>
                  <a:round/>
                  <a:headEnd type="none" w="med" len="med"/>
                  <a:tailEnd type="none" w="med" len="med"/>
                </a:ln>
                <a:sym typeface="Wingdings"/>
              </a:rPr>
            </a:br>
            <a:br>
              <a:rPr lang="en-ID" sz="1600">
                <a:ln w="9525" cap="flat" cmpd="sng" algn="ctr">
                  <a:noFill/>
                  <a:prstDash val="solid"/>
                  <a:round/>
                  <a:headEnd type="none" w="med" len="med"/>
                  <a:tailEnd type="none" w="med" len="med"/>
                </a:ln>
                <a:sym typeface="Wingdings"/>
              </a:rPr>
            </a:br>
            <a:r>
              <a:rPr lang="en-ID" sz="1600" b="1">
                <a:ln w="9525" cap="flat" cmpd="sng" algn="ctr">
                  <a:noFill/>
                  <a:prstDash val="solid"/>
                  <a:round/>
                  <a:headEnd type="none" w="med" len="med"/>
                  <a:tailEnd type="none" w="med" len="med"/>
                </a:ln>
                <a:solidFill>
                  <a:srgbClr val="343A40"/>
                </a:solidFill>
                <a:latin typeface="Roboto" panose="02000000000000000000" pitchFamily="2" charset="0"/>
              </a:rPr>
              <a:t>2.    Tidak ada dukungan untuk prosedur tersimpan</a:t>
            </a:r>
            <a:br>
              <a:rPr lang="en-ID" sz="1600">
                <a:ln w="9525" cap="flat" cmpd="sng" algn="ctr">
                  <a:noFill/>
                  <a:prstDash val="solid"/>
                  <a:round/>
                  <a:headEnd type="none" w="med" len="med"/>
                  <a:tailEnd type="none" w="med" len="med"/>
                </a:ln>
                <a:sym typeface="Wingdings"/>
              </a:rPr>
            </a:br>
            <a:r>
              <a:rPr lang="en-ID" sz="1600">
                <a:ln w="9525" cap="flat" cmpd="sng" algn="ctr">
                  <a:noFill/>
                  <a:prstDash val="solid"/>
                  <a:round/>
                  <a:headEnd type="none" w="med" len="med"/>
                  <a:tailEnd type="none" w="med" len="med"/>
                </a:ln>
                <a:solidFill>
                  <a:srgbClr val="343A40"/>
                </a:solidFill>
                <a:latin typeface="Roboto" panose="02000000000000000000" pitchFamily="2" charset="0"/>
              </a:rPr>
              <a:t>SQLite tidak mendukung stored procedures yang merupakan pernyataan SQL yang telah dikompilasi sebelumnya yang dapat dijalankan di server. Ini berarti bahwa semua kode SQL harus dikirim ke server dan dikompilasi pada saat runtime yang dapat menjadi kurang efisien daripada menggunakan stored procedures.</a:t>
            </a:r>
            <a:endParaRPr lang="en-ID" sz="1800">
              <a:solidFill>
                <a:srgbClr val="8E7CC3"/>
              </a:solidFill>
              <a:latin typeface="Dosis" panose="020F0502020204030204" pitchFamily="2" charset="0"/>
            </a:endParaRPr>
          </a:p>
          <a:p>
            <a:pPr eaLnBrk="1" fontAlgn="auto" hangingPunct="1">
              <a:buFont typeface="Arial" pitchFamily="34"/>
              <a:buChar char="•"/>
              <a:defRPr/>
            </a:pPr>
            <a:endParaRPr lang="en-ID"/>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Date Placeholder 3">
            <a:extLst>
              <a:ext uri="{FF2B5EF4-FFF2-40B4-BE49-F238E27FC236}">
                <a16:creationId xmlns:a16="http://schemas.microsoft.com/office/drawing/2014/main" id="{3388261C-2626-1128-0416-F3728E0AC6A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986931F-BDB2-4793-97DD-CC457B4612F3}"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9C25BF49-B129-3A78-96C0-3B90936977F4}"/>
              </a:ext>
            </a:extLst>
          </p:cNvPr>
          <p:cNvSpPr>
            <a:spLocks noGrp="1"/>
          </p:cNvSpPr>
          <p:nvPr>
            <p:ph type="ftr" sz="quarter" idx="11"/>
          </p:nvPr>
        </p:nvSpPr>
        <p:spPr/>
        <p:txBody>
          <a:bodyPr/>
          <a:lstStyle/>
          <a:p>
            <a:pPr>
              <a:defRPr/>
            </a:pPr>
            <a:r>
              <a:rPr lang="id-ID"/>
              <a:t>Pemrograman Berbasis Objek</a:t>
            </a:r>
          </a:p>
        </p:txBody>
      </p:sp>
      <p:sp>
        <p:nvSpPr>
          <p:cNvPr id="217092" name="Slide Number Placeholder 5">
            <a:extLst>
              <a:ext uri="{FF2B5EF4-FFF2-40B4-BE49-F238E27FC236}">
                <a16:creationId xmlns:a16="http://schemas.microsoft.com/office/drawing/2014/main" id="{694C6947-F5F1-7CC9-60F7-7D6F7A2D0C0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3C70951-3D2D-4F3E-829C-AE4EEC15890E}" type="slidenum">
              <a:rPr lang="id-ID" altLang="en-US" sz="3600" smtClean="0">
                <a:solidFill>
                  <a:srgbClr val="FFFFFF"/>
                </a:solidFill>
              </a:rPr>
              <a:pPr>
                <a:spcBef>
                  <a:spcPct val="0"/>
                </a:spcBef>
                <a:buFontTx/>
                <a:buNone/>
              </a:pPr>
              <a:t>235</a:t>
            </a:fld>
            <a:endParaRPr lang="id-ID" altLang="en-US" sz="3600">
              <a:solidFill>
                <a:srgbClr val="FFFFFF"/>
              </a:solidFill>
            </a:endParaRPr>
          </a:p>
        </p:txBody>
      </p:sp>
      <p:sp>
        <p:nvSpPr>
          <p:cNvPr id="217093" name="Title 1">
            <a:extLst>
              <a:ext uri="{FF2B5EF4-FFF2-40B4-BE49-F238E27FC236}">
                <a16:creationId xmlns:a16="http://schemas.microsoft.com/office/drawing/2014/main" id="{3899F5D2-608A-EA13-14D1-00D3DFAE07B7}"/>
              </a:ext>
            </a:extLst>
          </p:cNvPr>
          <p:cNvSpPr>
            <a:spLocks noGrp="1" noChangeArrowheads="1"/>
          </p:cNvSpPr>
          <p:nvPr>
            <p:ph type="title"/>
          </p:nvPr>
        </p:nvSpPr>
        <p:spPr>
          <a:xfrm>
            <a:off x="1652588" y="850900"/>
            <a:ext cx="7346950" cy="409575"/>
          </a:xfrm>
        </p:spPr>
        <p:txBody>
          <a:bodyPr>
            <a:normAutofit fontScale="90000"/>
          </a:bodyPr>
          <a:lstStyle/>
          <a:p>
            <a:pPr eaLnBrk="1" hangingPunct="1"/>
            <a:r>
              <a:rPr lang="en-ID" altLang="en-US" sz="4000">
                <a:solidFill>
                  <a:srgbClr val="000000"/>
                </a:solidFill>
                <a:latin typeface="Nanum Gothic Coding" charset="0"/>
              </a:rPr>
              <a:t>Batasan Pengguna SQLite ?</a:t>
            </a:r>
            <a:br>
              <a:rPr lang="en-ID" altLang="en-US" sz="900">
                <a:solidFill>
                  <a:srgbClr val="000000"/>
                </a:solidFill>
              </a:rPr>
            </a:br>
            <a:br>
              <a:rPr lang="en-ID" altLang="en-US" sz="900">
                <a:solidFill>
                  <a:srgbClr val="000000"/>
                </a:solidFill>
              </a:rPr>
            </a:br>
            <a:br>
              <a:rPr lang="en-ID" altLang="en-US" sz="1400">
                <a:solidFill>
                  <a:srgbClr val="000000"/>
                </a:solidFill>
              </a:rPr>
            </a:br>
            <a:br>
              <a:rPr lang="en-ID" altLang="en-US" sz="1400">
                <a:solidFill>
                  <a:srgbClr val="000000"/>
                </a:solidFill>
              </a:rPr>
            </a:br>
            <a:endParaRPr lang="en-US" altLang="en-US" sz="2800">
              <a:solidFill>
                <a:srgbClr val="000000"/>
              </a:solidFill>
            </a:endParaRPr>
          </a:p>
        </p:txBody>
      </p:sp>
      <p:sp>
        <p:nvSpPr>
          <p:cNvPr id="3" name="Content Placeholder 2">
            <a:extLst>
              <a:ext uri="{FF2B5EF4-FFF2-40B4-BE49-F238E27FC236}">
                <a16:creationId xmlns:a16="http://schemas.microsoft.com/office/drawing/2014/main" id="{3D77FF5E-F584-EE39-FA03-3D7F7FA6E700}"/>
              </a:ext>
            </a:extLst>
          </p:cNvPr>
          <p:cNvSpPr>
            <a:spLocks noGrp="1"/>
          </p:cNvSpPr>
          <p:nvPr>
            <p:ph idx="1"/>
          </p:nvPr>
        </p:nvSpPr>
        <p:spPr>
          <a:xfrm>
            <a:off x="184150" y="1452563"/>
            <a:ext cx="8815388" cy="4724400"/>
          </a:xfrm>
          <a:ln cap="flat" algn="ctr">
            <a:round/>
            <a:headEnd type="none" w="med" len="med"/>
            <a:tailEnd type="none" w="med" len="med"/>
          </a:ln>
        </p:spPr>
        <p:txBody>
          <a:bodyPr>
            <a:normAutofit/>
          </a:bodyPr>
          <a:lstStyle/>
          <a:p>
            <a:pPr marL="0" indent="0" eaLnBrk="1" fontAlgn="auto" hangingPunct="1">
              <a:spcBef>
                <a:spcPct val="0"/>
              </a:spcBef>
              <a:buFont typeface="Arial" pitchFamily="34"/>
              <a:buNone/>
              <a:defRPr/>
            </a:pPr>
            <a:r>
              <a:rPr lang="en-ID" sz="1700" b="1">
                <a:ln w="9525" cap="flat" cmpd="sng" algn="ctr">
                  <a:noFill/>
                  <a:prstDash val="solid"/>
                  <a:round/>
                  <a:headEnd type="none" w="med" len="med"/>
                  <a:tailEnd type="none" w="med" len="med"/>
                </a:ln>
                <a:solidFill>
                  <a:srgbClr val="343A40"/>
                </a:solidFill>
                <a:latin typeface="Roboto" panose="02000000000000000000" pitchFamily="2" charset="0"/>
              </a:rPr>
              <a:t>3.    Tidak ada dukungan untuk triggers</a:t>
            </a:r>
            <a:br>
              <a:rPr lang="en-ID" sz="1700">
                <a:ln w="9525" cap="flat" cmpd="sng" algn="ctr">
                  <a:noFill/>
                  <a:prstDash val="solid"/>
                  <a:round/>
                  <a:headEnd type="none" w="med" len="med"/>
                  <a:tailEnd type="none" w="med" len="med"/>
                </a:ln>
                <a:sym typeface="Wingdings"/>
              </a:rPr>
            </a:br>
            <a:r>
              <a:rPr lang="en-ID" sz="1700">
                <a:ln w="9525" cap="flat" cmpd="sng" algn="ctr">
                  <a:noFill/>
                  <a:prstDash val="solid"/>
                  <a:round/>
                  <a:headEnd type="none" w="med" len="med"/>
                  <a:tailEnd type="none" w="med" len="med"/>
                </a:ln>
                <a:solidFill>
                  <a:srgbClr val="343A40"/>
                </a:solidFill>
                <a:latin typeface="Roboto" panose="02000000000000000000" pitchFamily="2" charset="0"/>
              </a:rPr>
              <a:t>SQLite tidak mendukung triggers yang merupakan tindakan basis data yang dipicu secara otomatis oleh peristiwa tertentu. Ini berarti Anda harus mengimplementasikan logika apa pun secara manual yang perlu dipicu oleh peristiwa tertentu.</a:t>
            </a:r>
          </a:p>
          <a:p>
            <a:pPr marL="0" indent="0" eaLnBrk="1" fontAlgn="auto" hangingPunct="1">
              <a:spcBef>
                <a:spcPct val="0"/>
              </a:spcBef>
              <a:buFont typeface="Arial" pitchFamily="34"/>
              <a:buNone/>
              <a:defRPr/>
            </a:pPr>
            <a:r>
              <a:rPr lang="en-ID" sz="1700" b="1">
                <a:ln w="9525" cap="flat" cmpd="sng" algn="ctr">
                  <a:noFill/>
                  <a:prstDash val="solid"/>
                  <a:round/>
                  <a:headEnd type="none" w="med" len="med"/>
                  <a:tailEnd type="none" w="med" len="med"/>
                </a:ln>
                <a:solidFill>
                  <a:srgbClr val="343A40"/>
                </a:solidFill>
                <a:latin typeface="Roboto" panose="02000000000000000000" pitchFamily="2" charset="0"/>
              </a:rPr>
              <a:t>4.    Dukungan terbatas untuk tipe data</a:t>
            </a:r>
            <a:br>
              <a:rPr lang="en-ID" sz="1700">
                <a:ln w="9525" cap="flat" cmpd="sng" algn="ctr">
                  <a:noFill/>
                  <a:prstDash val="solid"/>
                  <a:round/>
                  <a:headEnd type="none" w="med" len="med"/>
                  <a:tailEnd type="none" w="med" len="med"/>
                </a:ln>
                <a:sym typeface="Wingdings"/>
              </a:rPr>
            </a:br>
            <a:r>
              <a:rPr lang="en-ID" sz="1700">
                <a:ln w="9525" cap="flat" cmpd="sng" algn="ctr">
                  <a:noFill/>
                  <a:prstDash val="solid"/>
                  <a:round/>
                  <a:headEnd type="none" w="med" len="med"/>
                  <a:tailEnd type="none" w="med" len="med"/>
                </a:ln>
                <a:solidFill>
                  <a:srgbClr val="343A40"/>
                </a:solidFill>
                <a:latin typeface="Roboto" panose="02000000000000000000" pitchFamily="2" charset="0"/>
              </a:rPr>
              <a:t>SQLite memiliki kumpulan tipe data yang relatif kecil dibandingkan dengan mesin database lainnya. Itu tidak mendukung banyak tipe data yang lebih maju seperti array dan JSON yang tersedia di database lain.</a:t>
            </a:r>
            <a:br>
              <a:rPr lang="en-ID" sz="1700">
                <a:ln w="9525" cap="flat" cmpd="sng" algn="ctr">
                  <a:noFill/>
                  <a:prstDash val="solid"/>
                  <a:round/>
                  <a:headEnd type="none" w="med" len="med"/>
                  <a:tailEnd type="none" w="med" len="med"/>
                </a:ln>
                <a:sym typeface="Wingdings"/>
              </a:rPr>
            </a:br>
            <a:r>
              <a:rPr lang="en-ID" sz="1700" b="1">
                <a:ln w="9525" cap="flat" cmpd="sng" algn="ctr">
                  <a:noFill/>
                  <a:prstDash val="solid"/>
                  <a:round/>
                  <a:headEnd type="none" w="med" len="med"/>
                  <a:tailEnd type="none" w="med" len="med"/>
                </a:ln>
                <a:solidFill>
                  <a:srgbClr val="343A40"/>
                </a:solidFill>
                <a:latin typeface="Roboto" panose="02000000000000000000" pitchFamily="2" charset="0"/>
              </a:rPr>
              <a:t>5.    Skalabilitas terbatas</a:t>
            </a:r>
            <a:br>
              <a:rPr lang="en-ID" sz="1700">
                <a:ln w="9525" cap="flat" cmpd="sng" algn="ctr">
                  <a:noFill/>
                  <a:prstDash val="solid"/>
                  <a:round/>
                  <a:headEnd type="none" w="med" len="med"/>
                  <a:tailEnd type="none" w="med" len="med"/>
                </a:ln>
                <a:sym typeface="Wingdings"/>
              </a:rPr>
            </a:br>
            <a:r>
              <a:rPr lang="en-ID" sz="1700">
                <a:ln w="9525" cap="flat" cmpd="sng" algn="ctr">
                  <a:noFill/>
                  <a:prstDash val="solid"/>
                  <a:round/>
                  <a:headEnd type="none" w="med" len="med"/>
                  <a:tailEnd type="none" w="med" len="med"/>
                </a:ln>
                <a:solidFill>
                  <a:srgbClr val="343A40"/>
                </a:solidFill>
                <a:latin typeface="Roboto" panose="02000000000000000000" pitchFamily="2" charset="0"/>
              </a:rPr>
              <a:t>SQLite tidak dirancang untuk menjadi mesin database konkurensi tinggi, tingkat transaksi tinggi. Ini lebih cocok untuk digunakan dalam skala yang lebih kecil, sistem dengan konkurensi rendah, dan mungkin tidak dapat diskalakan untuk menangani jumlah data yang sangat besar atau tingkat konkurensi yang sangat tinggi.</a:t>
            </a:r>
            <a:br>
              <a:rPr lang="en-ID">
                <a:ln w="9525" cap="flat" cmpd="sng" algn="ctr">
                  <a:noFill/>
                  <a:prstDash val="solid"/>
                  <a:round/>
                  <a:headEnd type="none" w="med" len="med"/>
                  <a:tailEnd type="none" w="med" len="med"/>
                </a:ln>
                <a:sym typeface="Wingdings"/>
              </a:rPr>
            </a:br>
            <a:br>
              <a:rPr lang="en-ID">
                <a:ln w="9525" cap="flat" cmpd="sng" algn="ctr">
                  <a:noFill/>
                  <a:prstDash val="solid"/>
                  <a:round/>
                  <a:headEnd type="none" w="med" len="med"/>
                  <a:tailEnd type="none" w="med" len="med"/>
                </a:ln>
                <a:sym typeface="Wingdings"/>
              </a:rPr>
            </a:br>
            <a:endParaRPr lang="en-US"/>
          </a:p>
          <a:p>
            <a:pPr marL="139700" indent="0" eaLnBrk="1" fontAlgn="auto" hangingPunct="1">
              <a:spcBef>
                <a:spcPct val="0"/>
              </a:spcBef>
              <a:buClr>
                <a:srgbClr val="A5A5A5"/>
              </a:buClr>
              <a:buSzPts val="1400"/>
              <a:buFont typeface="Arial" pitchFamily="34"/>
              <a:buNone/>
              <a:defRPr/>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8" y="1709530"/>
            <a:ext cx="6356926" cy="1099930"/>
          </a:xfrm>
        </p:spPr>
        <p:txBody>
          <a:bodyPr>
            <a:normAutofit fontScale="90000"/>
          </a:bodyPr>
          <a:lstStyle/>
          <a:p>
            <a:br>
              <a:rPr lang="en-US" dirty="0"/>
            </a:br>
            <a:r>
              <a:rPr lang="en-US" sz="7300" dirty="0"/>
              <a:t>04</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322024"/>
            <a:ext cx="8814723" cy="4854186"/>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indent="0" algn="ctr">
              <a:buNone/>
            </a:pPr>
            <a:r>
              <a:rPr lang="en" sz="4800" dirty="0"/>
              <a:t>Bahasa Pemprograman untuk Pemprograman Mobile</a:t>
            </a:r>
            <a:endParaRPr lang="en-US" sz="4400" b="1" i="0" dirty="0">
              <a:solidFill>
                <a:srgbClr val="313131"/>
              </a:solidFill>
              <a:effectLst/>
              <a:latin typeface="Raleway" panose="020F0502020204030204" pitchFamily="2" charset="0"/>
            </a:endParaRPr>
          </a:p>
          <a:p>
            <a:pPr marL="0" indent="0">
              <a:buNone/>
            </a:pPr>
            <a:endParaRPr lang="en-US" sz="4800"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24</a:t>
            </a:fld>
            <a:endParaRPr lang="id-ID" dirty="0"/>
          </a:p>
        </p:txBody>
      </p:sp>
    </p:spTree>
    <p:extLst>
      <p:ext uri="{BB962C8B-B14F-4D97-AF65-F5344CB8AC3E}">
        <p14:creationId xmlns:p14="http://schemas.microsoft.com/office/powerpoint/2010/main" val="2323356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noAutofit/>
          </a:bodyPr>
          <a:lstStyle/>
          <a:p>
            <a:r>
              <a:rPr lang="nn-NO" i="0" dirty="0">
                <a:solidFill>
                  <a:srgbClr val="313131"/>
                </a:solidFill>
                <a:effectLst/>
              </a:rPr>
              <a:t>Bahasa Pemrograman untuk Sistem Operasi Android</a:t>
            </a:r>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algn="l">
              <a:buFont typeface="Arial" panose="020B0604020202020204" pitchFamily="34" charset="0"/>
              <a:buChar char="•"/>
            </a:pPr>
            <a:r>
              <a:rPr lang="en-US" b="1" i="0" dirty="0">
                <a:solidFill>
                  <a:srgbClr val="313131"/>
                </a:solidFill>
                <a:effectLst/>
                <a:latin typeface="+mj-lt"/>
              </a:rPr>
              <a:t>Java</a:t>
            </a:r>
          </a:p>
          <a:p>
            <a:pPr marL="0" indent="0" algn="l">
              <a:buNone/>
            </a:pPr>
            <a:r>
              <a:rPr lang="en-US" b="0" i="0" dirty="0">
                <a:solidFill>
                  <a:schemeClr val="tx1"/>
                </a:solidFill>
                <a:effectLst/>
              </a:rPr>
              <a:t>Java </a:t>
            </a:r>
            <a:r>
              <a:rPr lang="en-US" b="0" i="0" dirty="0" err="1">
                <a:solidFill>
                  <a:schemeClr val="tx1"/>
                </a:solidFill>
                <a:effectLst/>
              </a:rPr>
              <a:t>adalah</a:t>
            </a:r>
            <a:r>
              <a:rPr lang="en-US" b="0" i="0" dirty="0">
                <a:solidFill>
                  <a:schemeClr val="tx1"/>
                </a:solidFill>
                <a:effectLst/>
              </a:rPr>
              <a:t> salah </a:t>
            </a:r>
            <a:r>
              <a:rPr lang="en-US" b="0" i="0" dirty="0" err="1">
                <a:solidFill>
                  <a:schemeClr val="tx1"/>
                </a:solidFill>
                <a:effectLst/>
              </a:rPr>
              <a:t>satu</a:t>
            </a:r>
            <a:r>
              <a:rPr lang="en-US" b="0" i="0" dirty="0">
                <a:solidFill>
                  <a:schemeClr val="tx1"/>
                </a:solidFill>
                <a:effectLst/>
              </a:rPr>
              <a:t> </a:t>
            </a:r>
            <a:r>
              <a:rPr lang="en-US" b="0" i="0" dirty="0" err="1">
                <a:solidFill>
                  <a:schemeClr val="tx1"/>
                </a:solidFill>
                <a:effectLst/>
              </a:rPr>
              <a:t>bahasa</a:t>
            </a:r>
            <a:r>
              <a:rPr lang="en-US" b="0" i="0" dirty="0">
                <a:solidFill>
                  <a:schemeClr val="tx1"/>
                </a:solidFill>
                <a:effectLst/>
              </a:rPr>
              <a:t> </a:t>
            </a:r>
            <a:r>
              <a:rPr lang="en-US" b="0" i="0" dirty="0" err="1">
                <a:solidFill>
                  <a:schemeClr val="tx1"/>
                </a:solidFill>
                <a:effectLst/>
              </a:rPr>
              <a:t>pemrograman</a:t>
            </a:r>
            <a:r>
              <a:rPr lang="en-US" b="0" i="0" dirty="0">
                <a:solidFill>
                  <a:schemeClr val="tx1"/>
                </a:solidFill>
                <a:effectLst/>
              </a:rPr>
              <a:t> </a:t>
            </a:r>
            <a:r>
              <a:rPr lang="en-US" b="0" i="0" dirty="0" err="1">
                <a:solidFill>
                  <a:schemeClr val="tx1"/>
                </a:solidFill>
                <a:effectLst/>
              </a:rPr>
              <a:t>populer</a:t>
            </a:r>
            <a:r>
              <a:rPr lang="en-US" b="0" i="0" dirty="0">
                <a:solidFill>
                  <a:schemeClr val="tx1"/>
                </a:solidFill>
                <a:effectLst/>
              </a:rPr>
              <a:t> yang </a:t>
            </a:r>
            <a:r>
              <a:rPr lang="en-US" b="0" i="0" dirty="0" err="1">
                <a:solidFill>
                  <a:schemeClr val="tx1"/>
                </a:solidFill>
                <a:effectLst/>
              </a:rPr>
              <a:t>digunakan</a:t>
            </a:r>
            <a:r>
              <a:rPr lang="en-US" b="0" i="0" dirty="0">
                <a:solidFill>
                  <a:schemeClr val="tx1"/>
                </a:solidFill>
                <a:effectLst/>
              </a:rPr>
              <a:t> </a:t>
            </a:r>
            <a:r>
              <a:rPr lang="en-US" b="0" i="0" dirty="0" err="1">
                <a:solidFill>
                  <a:schemeClr val="tx1"/>
                </a:solidFill>
                <a:effectLst/>
              </a:rPr>
              <a:t>untuk</a:t>
            </a:r>
            <a:r>
              <a:rPr lang="en-US" b="0" i="0" dirty="0">
                <a:solidFill>
                  <a:schemeClr val="tx1"/>
                </a:solidFill>
                <a:effectLst/>
              </a:rPr>
              <a:t> </a:t>
            </a:r>
            <a:r>
              <a:rPr lang="en-US" b="0" i="0" dirty="0" err="1">
                <a:solidFill>
                  <a:schemeClr val="tx1"/>
                </a:solidFill>
                <a:effectLst/>
              </a:rPr>
              <a:t>mengembangkan</a:t>
            </a:r>
            <a:r>
              <a:rPr lang="en-US" b="0" i="0" dirty="0">
                <a:solidFill>
                  <a:schemeClr val="tx1"/>
                </a:solidFill>
                <a:effectLst/>
              </a:rPr>
              <a:t> </a:t>
            </a:r>
            <a:r>
              <a:rPr lang="en-US" b="0" i="0" dirty="0" err="1">
                <a:solidFill>
                  <a:schemeClr val="tx1"/>
                </a:solidFill>
                <a:effectLst/>
              </a:rPr>
              <a:t>aplikasi</a:t>
            </a:r>
            <a:r>
              <a:rPr lang="en-US" b="0" i="0" dirty="0">
                <a:solidFill>
                  <a:schemeClr val="tx1"/>
                </a:solidFill>
                <a:effectLst/>
              </a:rPr>
              <a:t> mobile, desktop, </a:t>
            </a:r>
            <a:r>
              <a:rPr lang="en-US" b="0" i="0" dirty="0" err="1">
                <a:solidFill>
                  <a:schemeClr val="tx1"/>
                </a:solidFill>
                <a:effectLst/>
              </a:rPr>
              <a:t>hingga</a:t>
            </a:r>
            <a:r>
              <a:rPr lang="en-US" b="0" i="0" dirty="0">
                <a:solidFill>
                  <a:schemeClr val="tx1"/>
                </a:solidFill>
                <a:effectLst/>
              </a:rPr>
              <a:t> website.</a:t>
            </a:r>
            <a:endParaRPr lang="en-US" b="1" i="0" dirty="0">
              <a:solidFill>
                <a:schemeClr val="tx1"/>
              </a:solidFill>
              <a:effectLst/>
            </a:endParaRPr>
          </a:p>
          <a:p>
            <a:r>
              <a:rPr lang="en-US" b="1" i="0" dirty="0">
                <a:solidFill>
                  <a:srgbClr val="313131"/>
                </a:solidFill>
                <a:effectLst/>
                <a:latin typeface="+mj-lt"/>
              </a:rPr>
              <a:t>Kotlin</a:t>
            </a:r>
            <a:endParaRPr lang="en-US" b="0" i="0" dirty="0">
              <a:solidFill>
                <a:srgbClr val="313131"/>
              </a:solidFill>
              <a:effectLst/>
              <a:latin typeface="+mj-lt"/>
            </a:endParaRPr>
          </a:p>
          <a:p>
            <a:pPr marL="0" indent="0" algn="l">
              <a:buNone/>
            </a:pPr>
            <a:r>
              <a:rPr lang="en-US" b="0" i="0" dirty="0">
                <a:solidFill>
                  <a:srgbClr val="313131"/>
                </a:solidFill>
                <a:effectLst/>
              </a:rPr>
              <a:t>JetBrains </a:t>
            </a:r>
            <a:r>
              <a:rPr lang="en-US" b="0" i="0" dirty="0" err="1">
                <a:solidFill>
                  <a:srgbClr val="313131"/>
                </a:solidFill>
                <a:effectLst/>
              </a:rPr>
              <a:t>telah</a:t>
            </a:r>
            <a:r>
              <a:rPr lang="en-US" b="0" i="0" dirty="0">
                <a:solidFill>
                  <a:srgbClr val="313131"/>
                </a:solidFill>
                <a:effectLst/>
              </a:rPr>
              <a:t> </a:t>
            </a:r>
            <a:r>
              <a:rPr lang="en-US" b="0" i="0" dirty="0" err="1">
                <a:solidFill>
                  <a:srgbClr val="313131"/>
                </a:solidFill>
                <a:effectLst/>
              </a:rPr>
              <a:t>mengembangkan</a:t>
            </a:r>
            <a:r>
              <a:rPr lang="en-US" b="0" i="0" dirty="0">
                <a:solidFill>
                  <a:srgbClr val="313131"/>
                </a:solidFill>
                <a:effectLst/>
              </a:rPr>
              <a:t> </a:t>
            </a:r>
            <a:r>
              <a:rPr lang="en-US" b="0" i="0" dirty="0" err="1">
                <a:solidFill>
                  <a:srgbClr val="313131"/>
                </a:solidFill>
                <a:effectLst/>
              </a:rPr>
              <a:t>bahasa</a:t>
            </a:r>
            <a:r>
              <a:rPr lang="en-US" b="0" i="0" dirty="0">
                <a:solidFill>
                  <a:srgbClr val="313131"/>
                </a:solidFill>
                <a:effectLst/>
              </a:rPr>
              <a:t> </a:t>
            </a:r>
            <a:r>
              <a:rPr lang="en-US" b="0" i="0" dirty="0" err="1">
                <a:solidFill>
                  <a:srgbClr val="313131"/>
                </a:solidFill>
                <a:effectLst/>
              </a:rPr>
              <a:t>pemrograman</a:t>
            </a:r>
            <a:r>
              <a:rPr lang="en-US" b="0" i="0" dirty="0">
                <a:solidFill>
                  <a:srgbClr val="313131"/>
                </a:solidFill>
                <a:effectLst/>
              </a:rPr>
              <a:t> yang </a:t>
            </a:r>
            <a:r>
              <a:rPr lang="en-US" b="0" i="0" dirty="0" err="1">
                <a:solidFill>
                  <a:srgbClr val="313131"/>
                </a:solidFill>
                <a:effectLst/>
              </a:rPr>
              <a:t>diberi</a:t>
            </a:r>
            <a:r>
              <a:rPr lang="en-US" b="0" i="0" dirty="0">
                <a:solidFill>
                  <a:srgbClr val="313131"/>
                </a:solidFill>
                <a:effectLst/>
              </a:rPr>
              <a:t> </a:t>
            </a:r>
            <a:r>
              <a:rPr lang="en-US" b="0" i="0" dirty="0" err="1">
                <a:solidFill>
                  <a:srgbClr val="313131"/>
                </a:solidFill>
                <a:effectLst/>
              </a:rPr>
              <a:t>nama</a:t>
            </a:r>
            <a:r>
              <a:rPr lang="en-US" b="0" i="0" dirty="0">
                <a:solidFill>
                  <a:srgbClr val="313131"/>
                </a:solidFill>
                <a:effectLst/>
              </a:rPr>
              <a:t> Kotlin. Bahasa </a:t>
            </a:r>
            <a:r>
              <a:rPr lang="en-US" b="0" i="0" dirty="0" err="1">
                <a:solidFill>
                  <a:srgbClr val="313131"/>
                </a:solidFill>
                <a:effectLst/>
              </a:rPr>
              <a:t>pemrograman</a:t>
            </a:r>
            <a:r>
              <a:rPr lang="en-US" b="0" i="0" dirty="0">
                <a:solidFill>
                  <a:srgbClr val="313131"/>
                </a:solidFill>
                <a:effectLst/>
              </a:rPr>
              <a:t> Kotlin </a:t>
            </a:r>
            <a:r>
              <a:rPr lang="en-US" b="0" i="0" dirty="0" err="1">
                <a:solidFill>
                  <a:srgbClr val="313131"/>
                </a:solidFill>
                <a:effectLst/>
              </a:rPr>
              <a:t>ini</a:t>
            </a:r>
            <a:r>
              <a:rPr lang="en-US" b="0" i="0" dirty="0">
                <a:solidFill>
                  <a:srgbClr val="313131"/>
                </a:solidFill>
                <a:effectLst/>
              </a:rPr>
              <a:t> </a:t>
            </a:r>
            <a:r>
              <a:rPr lang="en-US" b="0" i="0" dirty="0" err="1">
                <a:solidFill>
                  <a:srgbClr val="313131"/>
                </a:solidFill>
                <a:effectLst/>
              </a:rPr>
              <a:t>dinilai</a:t>
            </a:r>
            <a:r>
              <a:rPr lang="en-US" b="0" i="0" dirty="0">
                <a:solidFill>
                  <a:srgbClr val="313131"/>
                </a:solidFill>
                <a:effectLst/>
              </a:rPr>
              <a:t> </a:t>
            </a:r>
            <a:r>
              <a:rPr lang="en-US" b="0" i="0" dirty="0" err="1">
                <a:solidFill>
                  <a:srgbClr val="313131"/>
                </a:solidFill>
                <a:effectLst/>
              </a:rPr>
              <a:t>dapat</a:t>
            </a:r>
            <a:r>
              <a:rPr lang="en-US" b="0" i="0" dirty="0">
                <a:solidFill>
                  <a:srgbClr val="313131"/>
                </a:solidFill>
                <a:effectLst/>
              </a:rPr>
              <a:t> </a:t>
            </a:r>
            <a:r>
              <a:rPr lang="en-US" b="0" i="0" dirty="0" err="1">
                <a:solidFill>
                  <a:srgbClr val="313131"/>
                </a:solidFill>
                <a:effectLst/>
              </a:rPr>
              <a:t>mengatasi</a:t>
            </a:r>
            <a:r>
              <a:rPr lang="en-US" b="0" i="0" dirty="0">
                <a:solidFill>
                  <a:srgbClr val="313131"/>
                </a:solidFill>
                <a:effectLst/>
              </a:rPr>
              <a:t> </a:t>
            </a:r>
            <a:r>
              <a:rPr lang="en-US" b="0" i="0" dirty="0" err="1">
                <a:solidFill>
                  <a:srgbClr val="313131"/>
                </a:solidFill>
                <a:effectLst/>
              </a:rPr>
              <a:t>kekurangan</a:t>
            </a:r>
            <a:r>
              <a:rPr lang="en-US" b="0" i="0" dirty="0">
                <a:solidFill>
                  <a:srgbClr val="313131"/>
                </a:solidFill>
                <a:effectLst/>
              </a:rPr>
              <a:t> </a:t>
            </a:r>
            <a:r>
              <a:rPr lang="en-US" b="0" i="0" dirty="0" err="1">
                <a:solidFill>
                  <a:srgbClr val="313131"/>
                </a:solidFill>
                <a:effectLst/>
              </a:rPr>
              <a:t>bahasa</a:t>
            </a:r>
            <a:r>
              <a:rPr lang="en-US" b="0" i="0" dirty="0">
                <a:solidFill>
                  <a:srgbClr val="313131"/>
                </a:solidFill>
                <a:effectLst/>
              </a:rPr>
              <a:t> </a:t>
            </a:r>
            <a:r>
              <a:rPr lang="en-US" b="0" i="0" dirty="0" err="1">
                <a:solidFill>
                  <a:srgbClr val="313131"/>
                </a:solidFill>
                <a:effectLst/>
              </a:rPr>
              <a:t>pemrograman</a:t>
            </a:r>
            <a:r>
              <a:rPr lang="en-US" b="0" i="0" dirty="0">
                <a:solidFill>
                  <a:srgbClr val="313131"/>
                </a:solidFill>
                <a:effectLst/>
              </a:rPr>
              <a:t> Java. </a:t>
            </a:r>
            <a:r>
              <a:rPr lang="en-US" b="0" i="0" dirty="0" err="1">
                <a:solidFill>
                  <a:srgbClr val="313131"/>
                </a:solidFill>
                <a:effectLst/>
              </a:rPr>
              <a:t>Mengingat</a:t>
            </a:r>
            <a:r>
              <a:rPr lang="en-US" b="0" i="0" dirty="0">
                <a:solidFill>
                  <a:srgbClr val="313131"/>
                </a:solidFill>
                <a:effectLst/>
              </a:rPr>
              <a:t>, Kotlin </a:t>
            </a:r>
            <a:r>
              <a:rPr lang="en-US" b="0" i="0" dirty="0" err="1">
                <a:solidFill>
                  <a:srgbClr val="313131"/>
                </a:solidFill>
                <a:effectLst/>
              </a:rPr>
              <a:t>dapat</a:t>
            </a:r>
            <a:r>
              <a:rPr lang="en-US" b="0" i="0" dirty="0">
                <a:solidFill>
                  <a:srgbClr val="313131"/>
                </a:solidFill>
                <a:effectLst/>
              </a:rPr>
              <a:t> </a:t>
            </a:r>
            <a:r>
              <a:rPr lang="en-US" b="0" i="0" dirty="0" err="1">
                <a:solidFill>
                  <a:srgbClr val="313131"/>
                </a:solidFill>
                <a:effectLst/>
              </a:rPr>
              <a:t>dipakai</a:t>
            </a:r>
            <a:r>
              <a:rPr lang="en-US" b="0" i="0" dirty="0">
                <a:solidFill>
                  <a:srgbClr val="313131"/>
                </a:solidFill>
                <a:effectLst/>
              </a:rPr>
              <a:t> </a:t>
            </a:r>
            <a:r>
              <a:rPr lang="en-US" b="0" i="0" dirty="0" err="1">
                <a:solidFill>
                  <a:srgbClr val="313131"/>
                </a:solidFill>
                <a:effectLst/>
              </a:rPr>
              <a:t>bersamaan</a:t>
            </a:r>
            <a:r>
              <a:rPr lang="en-US" b="0" i="0" dirty="0">
                <a:solidFill>
                  <a:srgbClr val="313131"/>
                </a:solidFill>
                <a:effectLst/>
              </a:rPr>
              <a:t> </a:t>
            </a:r>
            <a:r>
              <a:rPr lang="en-US" b="0" i="0" dirty="0" err="1">
                <a:solidFill>
                  <a:srgbClr val="313131"/>
                </a:solidFill>
                <a:effectLst/>
              </a:rPr>
              <a:t>dengan</a:t>
            </a:r>
            <a:r>
              <a:rPr lang="en-US" b="0" i="0" dirty="0">
                <a:solidFill>
                  <a:srgbClr val="313131"/>
                </a:solidFill>
                <a:effectLst/>
              </a:rPr>
              <a:t> Java </a:t>
            </a:r>
            <a:r>
              <a:rPr lang="en-US" b="0" i="0" dirty="0" err="1">
                <a:solidFill>
                  <a:srgbClr val="313131"/>
                </a:solidFill>
                <a:effectLst/>
              </a:rPr>
              <a:t>dalam</a:t>
            </a:r>
            <a:r>
              <a:rPr lang="en-US" b="0" i="0" dirty="0">
                <a:solidFill>
                  <a:srgbClr val="313131"/>
                </a:solidFill>
                <a:effectLst/>
              </a:rPr>
              <a:t> </a:t>
            </a:r>
            <a:r>
              <a:rPr lang="en-US" b="0" i="0" dirty="0" err="1">
                <a:solidFill>
                  <a:srgbClr val="313131"/>
                </a:solidFill>
                <a:effectLst/>
              </a:rPr>
              <a:t>satu</a:t>
            </a:r>
            <a:r>
              <a:rPr lang="en-US" b="0" i="0" dirty="0">
                <a:solidFill>
                  <a:srgbClr val="313131"/>
                </a:solidFill>
                <a:effectLst/>
              </a:rPr>
              <a:t> </a:t>
            </a:r>
            <a:r>
              <a:rPr lang="en-US" b="0" i="0" dirty="0" err="1">
                <a:solidFill>
                  <a:srgbClr val="313131"/>
                </a:solidFill>
                <a:effectLst/>
              </a:rPr>
              <a:t>aplikasi</a:t>
            </a:r>
            <a:r>
              <a:rPr lang="en-US" b="0" i="0" dirty="0">
                <a:solidFill>
                  <a:srgbClr val="313131"/>
                </a:solidFill>
                <a:effectLst/>
              </a:rPr>
              <a:t>.</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25</a:t>
            </a:fld>
            <a:endParaRPr lang="id-ID" dirty="0"/>
          </a:p>
        </p:txBody>
      </p:sp>
    </p:spTree>
    <p:extLst>
      <p:ext uri="{BB962C8B-B14F-4D97-AF65-F5344CB8AC3E}">
        <p14:creationId xmlns:p14="http://schemas.microsoft.com/office/powerpoint/2010/main" val="3841171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noAutofit/>
          </a:bodyPr>
          <a:lstStyle/>
          <a:p>
            <a:r>
              <a:rPr lang="nn-NO" i="0" dirty="0">
                <a:solidFill>
                  <a:srgbClr val="313131"/>
                </a:solidFill>
                <a:effectLst/>
              </a:rPr>
              <a:t>Bahasa Pemrograman untuk Sistem Operasi </a:t>
            </a:r>
            <a:r>
              <a:rPr lang="nn-NO" dirty="0">
                <a:solidFill>
                  <a:srgbClr val="313131"/>
                </a:solidFill>
              </a:rPr>
              <a:t>IOS</a:t>
            </a:r>
            <a:endParaRPr lang="nn-NO" i="0" dirty="0">
              <a:solidFill>
                <a:srgbClr val="313131"/>
              </a:solidFill>
              <a:effectLst/>
            </a:endParaRPr>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algn="l">
              <a:buFont typeface="Arial" panose="020B0604020202020204" pitchFamily="34" charset="0"/>
              <a:buChar char="•"/>
            </a:pPr>
            <a:r>
              <a:rPr lang="en-US" b="1" i="0" dirty="0">
                <a:solidFill>
                  <a:srgbClr val="313131"/>
                </a:solidFill>
                <a:effectLst/>
                <a:latin typeface="PT Serif" panose="020A0603040505020204" pitchFamily="18" charset="0"/>
              </a:rPr>
              <a:t>Swift</a:t>
            </a:r>
          </a:p>
          <a:p>
            <a:pPr marL="0" indent="0" algn="l">
              <a:buNone/>
            </a:pPr>
            <a:r>
              <a:rPr lang="en-US" b="0" i="0" dirty="0">
                <a:solidFill>
                  <a:srgbClr val="292929"/>
                </a:solidFill>
                <a:effectLst/>
              </a:rPr>
              <a:t>Bahasa </a:t>
            </a:r>
            <a:r>
              <a:rPr lang="en-US" b="0" i="0" dirty="0" err="1">
                <a:solidFill>
                  <a:srgbClr val="292929"/>
                </a:solidFill>
                <a:effectLst/>
              </a:rPr>
              <a:t>pemrograman</a:t>
            </a:r>
            <a:r>
              <a:rPr lang="en-US" b="0" i="0" dirty="0">
                <a:solidFill>
                  <a:srgbClr val="292929"/>
                </a:solidFill>
                <a:effectLst/>
              </a:rPr>
              <a:t> Swift </a:t>
            </a:r>
            <a:r>
              <a:rPr lang="en-US" b="0" i="0" dirty="0" err="1">
                <a:solidFill>
                  <a:srgbClr val="292929"/>
                </a:solidFill>
                <a:effectLst/>
              </a:rPr>
              <a:t>adalah</a:t>
            </a:r>
            <a:r>
              <a:rPr lang="en-US" b="0" i="0" dirty="0">
                <a:solidFill>
                  <a:srgbClr val="292929"/>
                </a:solidFill>
                <a:effectLst/>
              </a:rPr>
              <a:t> </a:t>
            </a:r>
            <a:r>
              <a:rPr lang="en-US" b="0" i="0" dirty="0" err="1">
                <a:solidFill>
                  <a:srgbClr val="292929"/>
                </a:solidFill>
                <a:effectLst/>
              </a:rPr>
              <a:t>bahasa</a:t>
            </a:r>
            <a:r>
              <a:rPr lang="en-US" b="0" i="0" dirty="0">
                <a:solidFill>
                  <a:srgbClr val="292929"/>
                </a:solidFill>
                <a:effectLst/>
              </a:rPr>
              <a:t> </a:t>
            </a:r>
            <a:r>
              <a:rPr lang="en-US" b="0" i="0" dirty="0" err="1">
                <a:solidFill>
                  <a:srgbClr val="292929"/>
                </a:solidFill>
                <a:effectLst/>
              </a:rPr>
              <a:t>multiguna</a:t>
            </a:r>
            <a:r>
              <a:rPr lang="en-US" b="0" i="0" dirty="0">
                <a:solidFill>
                  <a:srgbClr val="292929"/>
                </a:solidFill>
                <a:effectLst/>
              </a:rPr>
              <a:t> (</a:t>
            </a:r>
            <a:r>
              <a:rPr lang="en-US" b="0" i="1" dirty="0">
                <a:solidFill>
                  <a:srgbClr val="292929"/>
                </a:solidFill>
                <a:effectLst/>
              </a:rPr>
              <a:t>general purpose</a:t>
            </a:r>
            <a:r>
              <a:rPr lang="en-US" b="0" i="0" dirty="0">
                <a:solidFill>
                  <a:srgbClr val="292929"/>
                </a:solidFill>
                <a:effectLst/>
              </a:rPr>
              <a:t>) yang </a:t>
            </a:r>
            <a:r>
              <a:rPr lang="en-US" b="0" i="0" dirty="0" err="1">
                <a:solidFill>
                  <a:srgbClr val="292929"/>
                </a:solidFill>
                <a:effectLst/>
              </a:rPr>
              <a:t>artinya</a:t>
            </a:r>
            <a:r>
              <a:rPr lang="en-US" b="0" i="0" dirty="0">
                <a:solidFill>
                  <a:srgbClr val="292929"/>
                </a:solidFill>
                <a:effectLst/>
              </a:rPr>
              <a:t> Swift </a:t>
            </a:r>
            <a:r>
              <a:rPr lang="en-US" b="0" i="0" dirty="0" err="1">
                <a:solidFill>
                  <a:srgbClr val="292929"/>
                </a:solidFill>
                <a:effectLst/>
              </a:rPr>
              <a:t>bisa</a:t>
            </a:r>
            <a:r>
              <a:rPr lang="en-US" b="0" i="0" dirty="0">
                <a:solidFill>
                  <a:srgbClr val="292929"/>
                </a:solidFill>
                <a:effectLst/>
              </a:rPr>
              <a:t> </a:t>
            </a:r>
            <a:r>
              <a:rPr lang="en-US" b="0" i="0" dirty="0" err="1">
                <a:solidFill>
                  <a:srgbClr val="292929"/>
                </a:solidFill>
                <a:effectLst/>
              </a:rPr>
              <a:t>digunakan</a:t>
            </a:r>
            <a:r>
              <a:rPr lang="en-US" b="0" i="0" dirty="0">
                <a:solidFill>
                  <a:srgbClr val="292929"/>
                </a:solidFill>
                <a:effectLst/>
              </a:rPr>
              <a:t> </a:t>
            </a:r>
            <a:r>
              <a:rPr lang="en-US" b="0" i="0" dirty="0" err="1">
                <a:solidFill>
                  <a:srgbClr val="292929"/>
                </a:solidFill>
                <a:effectLst/>
              </a:rPr>
              <a:t>untuk</a:t>
            </a:r>
            <a:r>
              <a:rPr lang="en-US" b="0" i="0" dirty="0">
                <a:solidFill>
                  <a:srgbClr val="292929"/>
                </a:solidFill>
                <a:effectLst/>
              </a:rPr>
              <a:t> </a:t>
            </a:r>
            <a:r>
              <a:rPr lang="en-US" b="0" i="0" dirty="0" err="1">
                <a:solidFill>
                  <a:srgbClr val="292929"/>
                </a:solidFill>
                <a:effectLst/>
              </a:rPr>
              <a:t>membuat</a:t>
            </a:r>
            <a:r>
              <a:rPr lang="en-US" b="0" i="0" dirty="0">
                <a:solidFill>
                  <a:srgbClr val="292929"/>
                </a:solidFill>
                <a:effectLst/>
              </a:rPr>
              <a:t> program </a:t>
            </a:r>
            <a:r>
              <a:rPr lang="en-US" b="0" i="0" dirty="0" err="1">
                <a:solidFill>
                  <a:srgbClr val="292929"/>
                </a:solidFill>
                <a:effectLst/>
              </a:rPr>
              <a:t>apa</a:t>
            </a:r>
            <a:r>
              <a:rPr lang="en-US" b="0" i="0" dirty="0">
                <a:solidFill>
                  <a:srgbClr val="292929"/>
                </a:solidFill>
                <a:effectLst/>
              </a:rPr>
              <a:t> </a:t>
            </a:r>
            <a:r>
              <a:rPr lang="en-US" b="0" i="0" dirty="0" err="1">
                <a:solidFill>
                  <a:srgbClr val="292929"/>
                </a:solidFill>
                <a:effectLst/>
              </a:rPr>
              <a:t>saja</a:t>
            </a:r>
            <a:r>
              <a:rPr lang="en-US" b="0" i="0" dirty="0">
                <a:solidFill>
                  <a:srgbClr val="292929"/>
                </a:solidFill>
                <a:effectLst/>
              </a:rPr>
              <a:t>, </a:t>
            </a:r>
            <a:r>
              <a:rPr lang="en-US" b="0" i="0" dirty="0" err="1">
                <a:solidFill>
                  <a:srgbClr val="292929"/>
                </a:solidFill>
                <a:effectLst/>
              </a:rPr>
              <a:t>baik</a:t>
            </a:r>
            <a:r>
              <a:rPr lang="en-US" b="0" i="0" dirty="0">
                <a:solidFill>
                  <a:srgbClr val="292929"/>
                </a:solidFill>
                <a:effectLst/>
              </a:rPr>
              <a:t> </a:t>
            </a:r>
            <a:r>
              <a:rPr lang="en-US" b="0" i="0" dirty="0" err="1">
                <a:solidFill>
                  <a:srgbClr val="292929"/>
                </a:solidFill>
                <a:effectLst/>
              </a:rPr>
              <a:t>itu</a:t>
            </a:r>
            <a:r>
              <a:rPr lang="en-US" b="0" i="0" dirty="0">
                <a:solidFill>
                  <a:srgbClr val="292929"/>
                </a:solidFill>
                <a:effectLst/>
              </a:rPr>
              <a:t> </a:t>
            </a:r>
            <a:r>
              <a:rPr lang="en-US" b="0" i="0" dirty="0" err="1">
                <a:solidFill>
                  <a:srgbClr val="292929"/>
                </a:solidFill>
                <a:effectLst/>
              </a:rPr>
              <a:t>aplikasi</a:t>
            </a:r>
            <a:r>
              <a:rPr lang="en-US" b="0" i="0" dirty="0">
                <a:solidFill>
                  <a:srgbClr val="292929"/>
                </a:solidFill>
                <a:effectLst/>
              </a:rPr>
              <a:t> </a:t>
            </a:r>
            <a:r>
              <a:rPr lang="en-US" b="0" i="1" dirty="0">
                <a:solidFill>
                  <a:srgbClr val="292929"/>
                </a:solidFill>
                <a:effectLst/>
              </a:rPr>
              <a:t>desktop</a:t>
            </a:r>
            <a:r>
              <a:rPr lang="en-US" b="0" i="0" dirty="0">
                <a:solidFill>
                  <a:srgbClr val="292929"/>
                </a:solidFill>
                <a:effectLst/>
              </a:rPr>
              <a:t>, </a:t>
            </a:r>
            <a:r>
              <a:rPr lang="en-US" b="0" i="0" dirty="0" err="1">
                <a:solidFill>
                  <a:srgbClr val="292929"/>
                </a:solidFill>
                <a:effectLst/>
              </a:rPr>
              <a:t>aplikasi</a:t>
            </a:r>
            <a:r>
              <a:rPr lang="en-US" b="0" i="0" dirty="0">
                <a:solidFill>
                  <a:srgbClr val="292929"/>
                </a:solidFill>
                <a:effectLst/>
              </a:rPr>
              <a:t> </a:t>
            </a:r>
            <a:r>
              <a:rPr lang="en-US" b="0" i="1" dirty="0">
                <a:solidFill>
                  <a:srgbClr val="292929"/>
                </a:solidFill>
                <a:effectLst/>
              </a:rPr>
              <a:t>server</a:t>
            </a:r>
            <a:r>
              <a:rPr lang="en-US" b="0" i="0" dirty="0">
                <a:solidFill>
                  <a:srgbClr val="292929"/>
                </a:solidFill>
                <a:effectLst/>
              </a:rPr>
              <a:t>, </a:t>
            </a:r>
            <a:r>
              <a:rPr lang="en-US" b="0" i="0" dirty="0" err="1">
                <a:solidFill>
                  <a:srgbClr val="292929"/>
                </a:solidFill>
                <a:effectLst/>
              </a:rPr>
              <a:t>aplikasi</a:t>
            </a:r>
            <a:r>
              <a:rPr lang="en-US" b="0" i="0" dirty="0">
                <a:solidFill>
                  <a:srgbClr val="292929"/>
                </a:solidFill>
                <a:effectLst/>
              </a:rPr>
              <a:t> </a:t>
            </a:r>
            <a:r>
              <a:rPr lang="en-US" b="0" i="1" dirty="0">
                <a:solidFill>
                  <a:srgbClr val="292929"/>
                </a:solidFill>
                <a:effectLst/>
              </a:rPr>
              <a:t>mobile</a:t>
            </a:r>
            <a:r>
              <a:rPr lang="en-US" b="0" i="0" dirty="0">
                <a:solidFill>
                  <a:srgbClr val="292929"/>
                </a:solidFill>
                <a:effectLst/>
              </a:rPr>
              <a:t>, dan lain </a:t>
            </a:r>
            <a:r>
              <a:rPr lang="en-US" b="0" i="0" dirty="0" err="1">
                <a:solidFill>
                  <a:srgbClr val="292929"/>
                </a:solidFill>
                <a:effectLst/>
              </a:rPr>
              <a:t>sebagainya</a:t>
            </a:r>
            <a:r>
              <a:rPr lang="en-US" b="0" i="0" dirty="0">
                <a:solidFill>
                  <a:srgbClr val="292929"/>
                </a:solidFill>
                <a:effectLst/>
              </a:rPr>
              <a:t>.</a:t>
            </a:r>
            <a:endParaRPr lang="en-US" b="1" i="0" dirty="0">
              <a:solidFill>
                <a:srgbClr val="313131"/>
              </a:solidFill>
              <a:effectLst/>
            </a:endParaRPr>
          </a:p>
          <a:p>
            <a:pPr algn="l">
              <a:buFont typeface="Arial" panose="020B0604020202020204" pitchFamily="34" charset="0"/>
              <a:buChar char="•"/>
            </a:pPr>
            <a:r>
              <a:rPr lang="en-US" b="1" i="0" dirty="0">
                <a:solidFill>
                  <a:srgbClr val="313131"/>
                </a:solidFill>
                <a:effectLst/>
                <a:latin typeface="PT Serif" panose="020A0603040505020204" pitchFamily="18" charset="0"/>
              </a:rPr>
              <a:t>Objective-C</a:t>
            </a:r>
            <a:endParaRPr lang="en-US" b="0" i="0" dirty="0">
              <a:solidFill>
                <a:srgbClr val="313131"/>
              </a:solidFill>
              <a:effectLst/>
              <a:latin typeface="PT Serif" panose="020A0603040505020204" pitchFamily="18" charset="0"/>
            </a:endParaRPr>
          </a:p>
          <a:p>
            <a:pPr marL="0" indent="0">
              <a:buNone/>
            </a:pPr>
            <a:r>
              <a:rPr lang="en-US" b="0" i="0" dirty="0">
                <a:solidFill>
                  <a:srgbClr val="313131"/>
                </a:solidFill>
                <a:effectLst/>
              </a:rPr>
              <a:t>Objective-C </a:t>
            </a:r>
            <a:r>
              <a:rPr lang="en-US" b="0" i="0" dirty="0" err="1">
                <a:solidFill>
                  <a:srgbClr val="313131"/>
                </a:solidFill>
                <a:effectLst/>
              </a:rPr>
              <a:t>merupakan</a:t>
            </a:r>
            <a:r>
              <a:rPr lang="en-US" b="0" i="0" dirty="0">
                <a:solidFill>
                  <a:srgbClr val="313131"/>
                </a:solidFill>
                <a:effectLst/>
              </a:rPr>
              <a:t> </a:t>
            </a:r>
            <a:r>
              <a:rPr lang="en-US" b="0" i="0" dirty="0" err="1">
                <a:solidFill>
                  <a:srgbClr val="313131"/>
                </a:solidFill>
                <a:effectLst/>
              </a:rPr>
              <a:t>bahasa</a:t>
            </a:r>
            <a:r>
              <a:rPr lang="en-US" b="0" i="0" dirty="0">
                <a:solidFill>
                  <a:srgbClr val="313131"/>
                </a:solidFill>
                <a:effectLst/>
              </a:rPr>
              <a:t> </a:t>
            </a:r>
            <a:r>
              <a:rPr lang="en-US" b="0" i="0" dirty="0" err="1">
                <a:solidFill>
                  <a:srgbClr val="313131"/>
                </a:solidFill>
                <a:effectLst/>
              </a:rPr>
              <a:t>pemrograman</a:t>
            </a:r>
            <a:r>
              <a:rPr lang="en-US" b="0" i="0" dirty="0">
                <a:solidFill>
                  <a:srgbClr val="313131"/>
                </a:solidFill>
                <a:effectLst/>
              </a:rPr>
              <a:t> yang </a:t>
            </a:r>
            <a:r>
              <a:rPr lang="en-US" b="0" i="0" dirty="0" err="1">
                <a:solidFill>
                  <a:srgbClr val="313131"/>
                </a:solidFill>
                <a:effectLst/>
              </a:rPr>
              <a:t>ada</a:t>
            </a:r>
            <a:r>
              <a:rPr lang="en-US" b="0" i="0" dirty="0">
                <a:solidFill>
                  <a:srgbClr val="313131"/>
                </a:solidFill>
                <a:effectLst/>
              </a:rPr>
              <a:t> </a:t>
            </a:r>
            <a:r>
              <a:rPr lang="en-US" b="0" i="0" dirty="0" err="1">
                <a:solidFill>
                  <a:srgbClr val="313131"/>
                </a:solidFill>
                <a:effectLst/>
              </a:rPr>
              <a:t>sebelum</a:t>
            </a:r>
            <a:r>
              <a:rPr lang="en-US" b="0" i="0" dirty="0">
                <a:solidFill>
                  <a:srgbClr val="313131"/>
                </a:solidFill>
                <a:effectLst/>
              </a:rPr>
              <a:t> Swift. </a:t>
            </a:r>
            <a:r>
              <a:rPr lang="en-US" b="0" i="0" dirty="0" err="1">
                <a:solidFill>
                  <a:srgbClr val="313131"/>
                </a:solidFill>
                <a:effectLst/>
              </a:rPr>
              <a:t>Namun</a:t>
            </a:r>
            <a:r>
              <a:rPr lang="en-US" b="0" i="0" dirty="0">
                <a:solidFill>
                  <a:srgbClr val="313131"/>
                </a:solidFill>
                <a:effectLst/>
              </a:rPr>
              <a:t>, </a:t>
            </a:r>
            <a:r>
              <a:rPr lang="en-US" b="0" i="0" dirty="0" err="1">
                <a:solidFill>
                  <a:srgbClr val="313131"/>
                </a:solidFill>
                <a:effectLst/>
              </a:rPr>
              <a:t>hingga</a:t>
            </a:r>
            <a:r>
              <a:rPr lang="en-US" b="0" i="0" dirty="0">
                <a:solidFill>
                  <a:srgbClr val="313131"/>
                </a:solidFill>
                <a:effectLst/>
              </a:rPr>
              <a:t> </a:t>
            </a:r>
            <a:r>
              <a:rPr lang="en-US" b="0" i="0" dirty="0" err="1">
                <a:solidFill>
                  <a:srgbClr val="313131"/>
                </a:solidFill>
                <a:effectLst/>
              </a:rPr>
              <a:t>sekarang</a:t>
            </a:r>
            <a:r>
              <a:rPr lang="en-US" b="0" i="0" dirty="0">
                <a:solidFill>
                  <a:srgbClr val="313131"/>
                </a:solidFill>
                <a:effectLst/>
              </a:rPr>
              <a:t> </a:t>
            </a:r>
            <a:r>
              <a:rPr lang="en-US" b="0" i="0" dirty="0" err="1">
                <a:solidFill>
                  <a:srgbClr val="313131"/>
                </a:solidFill>
                <a:effectLst/>
              </a:rPr>
              <a:t>bahasa</a:t>
            </a:r>
            <a:r>
              <a:rPr lang="en-US" b="0" i="0" dirty="0">
                <a:solidFill>
                  <a:srgbClr val="313131"/>
                </a:solidFill>
                <a:effectLst/>
              </a:rPr>
              <a:t> </a:t>
            </a:r>
            <a:r>
              <a:rPr lang="en-US" b="0" i="0" dirty="0" err="1">
                <a:solidFill>
                  <a:srgbClr val="313131"/>
                </a:solidFill>
                <a:effectLst/>
              </a:rPr>
              <a:t>pemrograman</a:t>
            </a:r>
            <a:r>
              <a:rPr lang="en-US" b="0" i="0" dirty="0">
                <a:solidFill>
                  <a:srgbClr val="313131"/>
                </a:solidFill>
                <a:effectLst/>
              </a:rPr>
              <a:t> </a:t>
            </a:r>
            <a:r>
              <a:rPr lang="en-US" b="0" i="0" dirty="0" err="1">
                <a:solidFill>
                  <a:srgbClr val="313131"/>
                </a:solidFill>
                <a:effectLst/>
              </a:rPr>
              <a:t>ini</a:t>
            </a:r>
            <a:r>
              <a:rPr lang="en-US" b="0" i="0" dirty="0">
                <a:solidFill>
                  <a:srgbClr val="313131"/>
                </a:solidFill>
                <a:effectLst/>
              </a:rPr>
              <a:t> </a:t>
            </a:r>
            <a:r>
              <a:rPr lang="en-US" b="0" i="0" dirty="0" err="1">
                <a:solidFill>
                  <a:srgbClr val="313131"/>
                </a:solidFill>
                <a:effectLst/>
              </a:rPr>
              <a:t>masih</a:t>
            </a:r>
            <a:r>
              <a:rPr lang="en-US" b="0" i="0" dirty="0">
                <a:solidFill>
                  <a:srgbClr val="313131"/>
                </a:solidFill>
                <a:effectLst/>
              </a:rPr>
              <a:t> </a:t>
            </a:r>
            <a:r>
              <a:rPr lang="en-US" b="0" i="0" dirty="0" err="1">
                <a:solidFill>
                  <a:srgbClr val="313131"/>
                </a:solidFill>
                <a:effectLst/>
              </a:rPr>
              <a:t>banyak</a:t>
            </a:r>
            <a:r>
              <a:rPr lang="en-US" b="0" i="0" dirty="0">
                <a:solidFill>
                  <a:srgbClr val="313131"/>
                </a:solidFill>
                <a:effectLst/>
              </a:rPr>
              <a:t> </a:t>
            </a:r>
            <a:r>
              <a:rPr lang="en-US" b="0" i="0" dirty="0" err="1">
                <a:solidFill>
                  <a:srgbClr val="313131"/>
                </a:solidFill>
                <a:effectLst/>
              </a:rPr>
              <a:t>dipakai</a:t>
            </a:r>
            <a:r>
              <a:rPr lang="en-US" b="0" i="0" dirty="0">
                <a:solidFill>
                  <a:srgbClr val="313131"/>
                </a:solidFill>
                <a:effectLst/>
              </a:rPr>
              <a:t> </a:t>
            </a:r>
            <a:r>
              <a:rPr lang="en-US" b="0" i="0" dirty="0" err="1">
                <a:solidFill>
                  <a:srgbClr val="313131"/>
                </a:solidFill>
                <a:effectLst/>
              </a:rPr>
              <a:t>untuk</a:t>
            </a:r>
            <a:r>
              <a:rPr lang="en-US" b="0" i="0" dirty="0">
                <a:solidFill>
                  <a:srgbClr val="313131"/>
                </a:solidFill>
                <a:effectLst/>
              </a:rPr>
              <a:t> project IOS.</a:t>
            </a:r>
            <a:br>
              <a:rPr lang="en-US" dirty="0"/>
            </a:br>
            <a:endParaRPr lang="en-US" b="0" i="0" dirty="0">
              <a:solidFill>
                <a:srgbClr val="313131"/>
              </a:solidFill>
              <a:effectLst/>
              <a:latin typeface="PT Serif" panose="020A0603040505020204" pitchFamily="18" charset="0"/>
            </a:endParaRP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26</a:t>
            </a:fld>
            <a:endParaRPr lang="id-ID" dirty="0"/>
          </a:p>
        </p:txBody>
      </p:sp>
    </p:spTree>
    <p:extLst>
      <p:ext uri="{BB962C8B-B14F-4D97-AF65-F5344CB8AC3E}">
        <p14:creationId xmlns:p14="http://schemas.microsoft.com/office/powerpoint/2010/main" val="125555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noAutofit/>
          </a:bodyPr>
          <a:lstStyle/>
          <a:p>
            <a:r>
              <a:rPr lang="en-US" i="0" dirty="0">
                <a:solidFill>
                  <a:srgbClr val="313131"/>
                </a:solidFill>
                <a:effectLst/>
              </a:rPr>
              <a:t>Cross-Platform</a:t>
            </a:r>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lvl="0" indent="0" algn="l" rtl="0">
              <a:spcBef>
                <a:spcPts val="1000"/>
              </a:spcBef>
              <a:spcAft>
                <a:spcPts val="0"/>
              </a:spcAft>
              <a:buNone/>
            </a:pPr>
            <a:r>
              <a:rPr lang="en-US" sz="2800" b="0" i="0" dirty="0" err="1">
                <a:solidFill>
                  <a:srgbClr val="313131"/>
                </a:solidFill>
                <a:effectLst/>
                <a:latin typeface="PT Serif" panose="020A0603040505020204" pitchFamily="18" charset="0"/>
              </a:rPr>
              <a:t>Untuk</a:t>
            </a:r>
            <a:r>
              <a:rPr lang="en-US" sz="2800" b="0" i="0" dirty="0">
                <a:solidFill>
                  <a:srgbClr val="313131"/>
                </a:solidFill>
                <a:effectLst/>
                <a:latin typeface="PT Serif" panose="020A0603040505020204" pitchFamily="18" charset="0"/>
              </a:rPr>
              <a:t> </a:t>
            </a:r>
            <a:r>
              <a:rPr lang="en-US" sz="2800" b="0" i="0" dirty="0" err="1">
                <a:solidFill>
                  <a:srgbClr val="313131"/>
                </a:solidFill>
                <a:effectLst/>
                <a:latin typeface="PT Serif" panose="020A0603040505020204" pitchFamily="18" charset="0"/>
              </a:rPr>
              <a:t>bahasa</a:t>
            </a:r>
            <a:r>
              <a:rPr lang="en-US" sz="2800" b="0" i="0" dirty="0">
                <a:solidFill>
                  <a:srgbClr val="313131"/>
                </a:solidFill>
                <a:effectLst/>
                <a:latin typeface="PT Serif" panose="020A0603040505020204" pitchFamily="18" charset="0"/>
              </a:rPr>
              <a:t> </a:t>
            </a:r>
            <a:r>
              <a:rPr lang="en-US" sz="2800" b="0" i="0" dirty="0" err="1">
                <a:solidFill>
                  <a:srgbClr val="313131"/>
                </a:solidFill>
                <a:effectLst/>
                <a:latin typeface="PT Serif" panose="020A0603040505020204" pitchFamily="18" charset="0"/>
              </a:rPr>
              <a:t>pemrograman</a:t>
            </a:r>
            <a:r>
              <a:rPr lang="en-US" sz="2800" b="0" i="0" dirty="0">
                <a:solidFill>
                  <a:srgbClr val="313131"/>
                </a:solidFill>
                <a:effectLst/>
                <a:latin typeface="PT Serif" panose="020A0603040505020204" pitchFamily="18" charset="0"/>
              </a:rPr>
              <a:t> cross-platform </a:t>
            </a:r>
            <a:r>
              <a:rPr lang="en-US" sz="2800" b="0" i="0" dirty="0" err="1">
                <a:solidFill>
                  <a:srgbClr val="313131"/>
                </a:solidFill>
                <a:effectLst/>
                <a:latin typeface="PT Serif" panose="020A0603040505020204" pitchFamily="18" charset="0"/>
              </a:rPr>
              <a:t>adalah</a:t>
            </a:r>
            <a:r>
              <a:rPr lang="en-US" sz="2800" b="0" i="0" dirty="0">
                <a:solidFill>
                  <a:srgbClr val="313131"/>
                </a:solidFill>
                <a:effectLst/>
                <a:latin typeface="PT Serif" panose="020A0603040505020204" pitchFamily="18" charset="0"/>
              </a:rPr>
              <a:t> </a:t>
            </a:r>
            <a:r>
              <a:rPr lang="en-US" sz="2800" b="0" i="0" dirty="0" err="1">
                <a:solidFill>
                  <a:srgbClr val="313131"/>
                </a:solidFill>
                <a:effectLst/>
                <a:latin typeface="PT Serif" panose="020A0603040505020204" pitchFamily="18" charset="0"/>
              </a:rPr>
              <a:t>beberapa</a:t>
            </a:r>
            <a:r>
              <a:rPr lang="en-US" sz="2800" b="0" i="0" dirty="0">
                <a:solidFill>
                  <a:srgbClr val="313131"/>
                </a:solidFill>
                <a:effectLst/>
                <a:latin typeface="PT Serif" panose="020A0603040505020204" pitchFamily="18" charset="0"/>
              </a:rPr>
              <a:t>, </a:t>
            </a:r>
            <a:r>
              <a:rPr lang="en-US" sz="2800" b="0" i="0" dirty="0" err="1">
                <a:solidFill>
                  <a:srgbClr val="313131"/>
                </a:solidFill>
                <a:effectLst/>
                <a:latin typeface="PT Serif" panose="020A0603040505020204" pitchFamily="18" charset="0"/>
              </a:rPr>
              <a:t>termasuk</a:t>
            </a:r>
            <a:r>
              <a:rPr lang="en-US" sz="2800" b="0" i="0" dirty="0">
                <a:solidFill>
                  <a:srgbClr val="313131"/>
                </a:solidFill>
                <a:effectLst/>
                <a:latin typeface="PT Serif" panose="020A0603040505020204" pitchFamily="18" charset="0"/>
              </a:rPr>
              <a:t>: </a:t>
            </a:r>
          </a:p>
          <a:p>
            <a:pPr algn="l">
              <a:buFont typeface="Arial" panose="020B0604020202020204" pitchFamily="34" charset="0"/>
              <a:buChar char="•"/>
            </a:pPr>
            <a:r>
              <a:rPr lang="en-US" b="0" i="0" u="none" strike="noStrike" dirty="0">
                <a:solidFill>
                  <a:schemeClr val="tx1"/>
                </a:solidFill>
                <a:effectLst/>
                <a:hlinkClick r:id="rId2">
                  <a:extLst>
                    <a:ext uri="{A12FA001-AC4F-418D-AE19-62706E023703}">
                      <ahyp:hlinkClr xmlns:ahyp="http://schemas.microsoft.com/office/drawing/2018/hyperlinkcolor" val="tx"/>
                    </a:ext>
                  </a:extLst>
                </a:hlinkClick>
              </a:rPr>
              <a:t>JavaScript</a:t>
            </a:r>
            <a:endParaRPr lang="en-US" b="0" i="0" dirty="0">
              <a:solidFill>
                <a:schemeClr val="tx1"/>
              </a:solidFill>
              <a:effectLst/>
            </a:endParaRPr>
          </a:p>
          <a:p>
            <a:pPr algn="l">
              <a:buFont typeface="Arial" panose="020B0604020202020204" pitchFamily="34" charset="0"/>
              <a:buChar char="•"/>
            </a:pPr>
            <a:r>
              <a:rPr lang="en-US" b="0" i="0" dirty="0">
                <a:solidFill>
                  <a:schemeClr val="tx1"/>
                </a:solidFill>
                <a:effectLst/>
              </a:rPr>
              <a:t>TypeScript</a:t>
            </a:r>
          </a:p>
          <a:p>
            <a:pPr algn="l">
              <a:buFont typeface="Arial" panose="020B0604020202020204" pitchFamily="34" charset="0"/>
              <a:buChar char="•"/>
            </a:pPr>
            <a:r>
              <a:rPr lang="en-US" b="0" i="0" dirty="0">
                <a:solidFill>
                  <a:schemeClr val="tx1"/>
                </a:solidFill>
                <a:effectLst/>
              </a:rPr>
              <a:t>C#</a:t>
            </a:r>
          </a:p>
          <a:p>
            <a:pPr algn="l">
              <a:buFont typeface="Arial" panose="020B0604020202020204" pitchFamily="34" charset="0"/>
              <a:buChar char="•"/>
            </a:pPr>
            <a:r>
              <a:rPr lang="en-US" b="0" i="0" dirty="0">
                <a:solidFill>
                  <a:schemeClr val="tx1"/>
                </a:solidFill>
                <a:effectLst/>
              </a:rPr>
              <a:t>C</a:t>
            </a:r>
          </a:p>
          <a:p>
            <a:pPr algn="l">
              <a:buFont typeface="Arial" panose="020B0604020202020204" pitchFamily="34" charset="0"/>
              <a:buChar char="•"/>
            </a:pPr>
            <a:r>
              <a:rPr lang="en-US" b="0" i="0" dirty="0">
                <a:solidFill>
                  <a:schemeClr val="tx1"/>
                </a:solidFill>
                <a:effectLst/>
              </a:rPr>
              <a:t>C++</a:t>
            </a:r>
          </a:p>
          <a:p>
            <a:pPr algn="l">
              <a:buFont typeface="Arial" panose="020B0604020202020204" pitchFamily="34" charset="0"/>
              <a:buChar char="•"/>
            </a:pPr>
            <a:r>
              <a:rPr lang="en-US" b="0" i="0" u="none" strike="noStrike" dirty="0">
                <a:solidFill>
                  <a:schemeClr val="tx1"/>
                </a:solidFill>
                <a:effectLst/>
                <a:hlinkClick r:id="rId3">
                  <a:extLst>
                    <a:ext uri="{A12FA001-AC4F-418D-AE19-62706E023703}">
                      <ahyp:hlinkClr xmlns:ahyp="http://schemas.microsoft.com/office/drawing/2018/hyperlinkcolor" val="tx"/>
                    </a:ext>
                  </a:extLst>
                </a:hlinkClick>
              </a:rPr>
              <a:t>Python</a:t>
            </a:r>
            <a:endParaRPr lang="en-US" b="0" i="0" dirty="0">
              <a:solidFill>
                <a:schemeClr val="tx1"/>
              </a:solidFill>
              <a:effectLst/>
            </a:endParaRPr>
          </a:p>
          <a:p>
            <a:pPr algn="l">
              <a:buFont typeface="Arial" panose="020B0604020202020204" pitchFamily="34" charset="0"/>
              <a:buChar char="•"/>
            </a:pPr>
            <a:r>
              <a:rPr lang="en-US" b="0" i="0" dirty="0">
                <a:solidFill>
                  <a:schemeClr val="tx1"/>
                </a:solidFill>
                <a:effectLst/>
              </a:rPr>
              <a:t>Ruby</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27</a:t>
            </a:fld>
            <a:endParaRPr lang="id-ID" dirty="0"/>
          </a:p>
        </p:txBody>
      </p:sp>
    </p:spTree>
    <p:extLst>
      <p:ext uri="{BB962C8B-B14F-4D97-AF65-F5344CB8AC3E}">
        <p14:creationId xmlns:p14="http://schemas.microsoft.com/office/powerpoint/2010/main" val="4100755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8" y="1709530"/>
            <a:ext cx="6356926" cy="1099930"/>
          </a:xfrm>
        </p:spPr>
        <p:txBody>
          <a:bodyPr>
            <a:normAutofit fontScale="90000"/>
          </a:bodyPr>
          <a:lstStyle/>
          <a:p>
            <a:br>
              <a:rPr lang="en-US" dirty="0"/>
            </a:br>
            <a:r>
              <a:rPr lang="en-US" sz="7300" dirty="0"/>
              <a:t>05</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344058"/>
            <a:ext cx="8814723" cy="4832151"/>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indent="0">
              <a:buNone/>
            </a:pPr>
            <a:r>
              <a:rPr lang="en" sz="4800" dirty="0"/>
              <a:t>	Jenis Mobile Development</a:t>
            </a:r>
            <a:endParaRPr lang="en-US" sz="4800"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28</a:t>
            </a:fld>
            <a:endParaRPr lang="id-ID" dirty="0"/>
          </a:p>
        </p:txBody>
      </p:sp>
    </p:spTree>
    <p:extLst>
      <p:ext uri="{BB962C8B-B14F-4D97-AF65-F5344CB8AC3E}">
        <p14:creationId xmlns:p14="http://schemas.microsoft.com/office/powerpoint/2010/main" val="2007828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Jenis Mobile Development</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normAutofit lnSpcReduction="10000"/>
          </a:bodyPr>
          <a:lstStyle/>
          <a:p>
            <a:pPr marL="0" lvl="0" indent="0" algn="l" rtl="0">
              <a:spcBef>
                <a:spcPts val="1000"/>
              </a:spcBef>
              <a:spcAft>
                <a:spcPts val="0"/>
              </a:spcAft>
              <a:buNone/>
            </a:pPr>
            <a:r>
              <a:rPr lang="en-US" sz="3200" dirty="0" err="1">
                <a:latin typeface="Nanum Gothic Coding"/>
                <a:ea typeface="Nanum Gothic Coding"/>
                <a:cs typeface="Nanum Gothic Coding"/>
                <a:sym typeface="Nanum Gothic Coding"/>
              </a:rPr>
              <a:t>Aplikasi</a:t>
            </a:r>
            <a:r>
              <a:rPr lang="en-US" sz="3200" dirty="0">
                <a:latin typeface="Nanum Gothic Coding"/>
                <a:ea typeface="Nanum Gothic Coding"/>
                <a:cs typeface="Nanum Gothic Coding"/>
                <a:sym typeface="Nanum Gothic Coding"/>
              </a:rPr>
              <a:t> Native</a:t>
            </a:r>
          </a:p>
          <a:p>
            <a:pPr marL="342900" lvl="0" indent="-203200" algn="l" rtl="0">
              <a:spcBef>
                <a:spcPts val="0"/>
              </a:spcBef>
              <a:spcAft>
                <a:spcPts val="0"/>
              </a:spcAft>
              <a:buClr>
                <a:schemeClr val="accent3"/>
              </a:buClr>
              <a:buSzPts val="1400"/>
              <a:buChar char="●"/>
            </a:pPr>
            <a:r>
              <a:rPr lang="en-US" dirty="0" err="1"/>
              <a:t>Aplikasi</a:t>
            </a:r>
            <a:r>
              <a:rPr lang="en-US" dirty="0"/>
              <a:t> native </a:t>
            </a:r>
            <a:r>
              <a:rPr lang="en-US" dirty="0" err="1"/>
              <a:t>dikembangkan</a:t>
            </a:r>
            <a:r>
              <a:rPr lang="en-US" dirty="0"/>
              <a:t> </a:t>
            </a:r>
            <a:r>
              <a:rPr lang="en-US" dirty="0" err="1"/>
              <a:t>dengan</a:t>
            </a:r>
            <a:r>
              <a:rPr lang="en-US" dirty="0"/>
              <a:t> </a:t>
            </a:r>
            <a:r>
              <a:rPr lang="en-US" dirty="0" err="1"/>
              <a:t>bahasa</a:t>
            </a:r>
            <a:r>
              <a:rPr lang="en-US" dirty="0"/>
              <a:t> </a:t>
            </a:r>
            <a:r>
              <a:rPr lang="en-US" dirty="0" err="1"/>
              <a:t>pemrograman</a:t>
            </a:r>
            <a:r>
              <a:rPr lang="en-US" dirty="0"/>
              <a:t> </a:t>
            </a:r>
            <a:r>
              <a:rPr lang="en-US" dirty="0" err="1"/>
              <a:t>tertentu</a:t>
            </a:r>
            <a:r>
              <a:rPr lang="en-US" dirty="0"/>
              <a:t> </a:t>
            </a:r>
            <a:r>
              <a:rPr lang="en-US" dirty="0" err="1"/>
              <a:t>untuk</a:t>
            </a:r>
            <a:r>
              <a:rPr lang="en-US" dirty="0"/>
              <a:t> </a:t>
            </a:r>
            <a:r>
              <a:rPr lang="en-US" dirty="0" err="1"/>
              <a:t>digunakan</a:t>
            </a:r>
            <a:r>
              <a:rPr lang="en-US" dirty="0"/>
              <a:t> pada </a:t>
            </a:r>
            <a:r>
              <a:rPr lang="en-US" dirty="0" err="1"/>
              <a:t>perangkat</a:t>
            </a:r>
            <a:r>
              <a:rPr lang="en-US" dirty="0"/>
              <a:t> mobile </a:t>
            </a:r>
            <a:r>
              <a:rPr lang="en-US" dirty="0" err="1"/>
              <a:t>dengan</a:t>
            </a:r>
            <a:r>
              <a:rPr lang="en-US" dirty="0"/>
              <a:t> </a:t>
            </a:r>
            <a:r>
              <a:rPr lang="en-US" dirty="0" err="1"/>
              <a:t>sistem</a:t>
            </a:r>
            <a:r>
              <a:rPr lang="en-US" dirty="0"/>
              <a:t> </a:t>
            </a:r>
            <a:r>
              <a:rPr lang="en-US" dirty="0" err="1"/>
              <a:t>operasi</a:t>
            </a:r>
            <a:r>
              <a:rPr lang="en-US" dirty="0"/>
              <a:t> Android, iOS, </a:t>
            </a:r>
            <a:r>
              <a:rPr lang="en-US" dirty="0" err="1"/>
              <a:t>ataupun</a:t>
            </a:r>
            <a:r>
              <a:rPr lang="en-US" dirty="0"/>
              <a:t> mobile OS </a:t>
            </a:r>
            <a:r>
              <a:rPr lang="en-US" dirty="0" err="1"/>
              <a:t>lainnya</a:t>
            </a:r>
            <a:r>
              <a:rPr lang="en-US" dirty="0"/>
              <a:t>.</a:t>
            </a:r>
          </a:p>
          <a:p>
            <a:pPr marL="342900" lvl="0" indent="-203200" algn="l" rtl="0">
              <a:spcBef>
                <a:spcPts val="0"/>
              </a:spcBef>
              <a:spcAft>
                <a:spcPts val="0"/>
              </a:spcAft>
              <a:buClr>
                <a:schemeClr val="accent3"/>
              </a:buClr>
              <a:buSzPts val="1400"/>
              <a:buChar char="●"/>
            </a:pPr>
            <a:r>
              <a:rPr lang="en-US" dirty="0" err="1"/>
              <a:t>Biasanya</a:t>
            </a:r>
            <a:r>
              <a:rPr lang="en-US" dirty="0"/>
              <a:t> </a:t>
            </a:r>
            <a:r>
              <a:rPr lang="en-US" dirty="0" err="1"/>
              <a:t>terdapat</a:t>
            </a:r>
            <a:r>
              <a:rPr lang="en-US" dirty="0"/>
              <a:t> IDE </a:t>
            </a:r>
            <a:r>
              <a:rPr lang="en-US" dirty="0" err="1"/>
              <a:t>khusus</a:t>
            </a:r>
            <a:r>
              <a:rPr lang="en-US" dirty="0"/>
              <a:t> </a:t>
            </a:r>
            <a:r>
              <a:rPr lang="en-US" dirty="0" err="1"/>
              <a:t>dengan</a:t>
            </a:r>
            <a:r>
              <a:rPr lang="en-US" dirty="0"/>
              <a:t> </a:t>
            </a:r>
            <a:r>
              <a:rPr lang="en-US" dirty="0" err="1"/>
              <a:t>bahasa</a:t>
            </a:r>
            <a:r>
              <a:rPr lang="en-US" dirty="0"/>
              <a:t> </a:t>
            </a:r>
            <a:r>
              <a:rPr lang="en-US" dirty="0" err="1"/>
              <a:t>pemrograman</a:t>
            </a:r>
            <a:r>
              <a:rPr lang="en-US" dirty="0"/>
              <a:t> </a:t>
            </a:r>
            <a:r>
              <a:rPr lang="en-US" dirty="0" err="1"/>
              <a:t>khusus</a:t>
            </a:r>
            <a:r>
              <a:rPr lang="en-US" dirty="0"/>
              <a:t> pula </a:t>
            </a:r>
            <a:r>
              <a:rPr lang="en-US" dirty="0" err="1"/>
              <a:t>untuk</a:t>
            </a:r>
            <a:r>
              <a:rPr lang="en-US" dirty="0"/>
              <a:t> </a:t>
            </a:r>
            <a:r>
              <a:rPr lang="en-US" dirty="0" err="1"/>
              <a:t>membuat</a:t>
            </a:r>
            <a:r>
              <a:rPr lang="en-US" dirty="0"/>
              <a:t> </a:t>
            </a:r>
            <a:r>
              <a:rPr lang="en-US" dirty="0" err="1"/>
              <a:t>aplikasi</a:t>
            </a:r>
            <a:r>
              <a:rPr lang="en-US" dirty="0"/>
              <a:t> native.</a:t>
            </a:r>
          </a:p>
          <a:p>
            <a:pPr marL="342900" lvl="0" indent="-203200" algn="l" rtl="0">
              <a:spcBef>
                <a:spcPts val="0"/>
              </a:spcBef>
              <a:spcAft>
                <a:spcPts val="0"/>
              </a:spcAft>
              <a:buClr>
                <a:schemeClr val="accent3"/>
              </a:buClr>
              <a:buSzPts val="1400"/>
              <a:buChar char="●"/>
            </a:pPr>
            <a:r>
              <a:rPr lang="en-US" dirty="0" err="1"/>
              <a:t>Seperti</a:t>
            </a:r>
            <a:r>
              <a:rPr lang="en-US" dirty="0"/>
              <a:t> : </a:t>
            </a:r>
            <a:r>
              <a:rPr lang="en-US" dirty="0" err="1"/>
              <a:t>XCode</a:t>
            </a:r>
            <a:r>
              <a:rPr lang="en-US" dirty="0"/>
              <a:t> ( native iOS), Android Studio ( native Android ), Eclipse ( native Android ).</a:t>
            </a:r>
          </a:p>
          <a:p>
            <a:pPr marL="342900" lvl="0" indent="-203200" algn="l" rtl="0">
              <a:spcBef>
                <a:spcPts val="0"/>
              </a:spcBef>
              <a:spcAft>
                <a:spcPts val="0"/>
              </a:spcAft>
              <a:buClr>
                <a:schemeClr val="accent3"/>
              </a:buClr>
              <a:buSzPts val="1400"/>
              <a:buChar char="●"/>
            </a:pPr>
            <a:r>
              <a:rPr lang="en-US" dirty="0" err="1"/>
              <a:t>Keuntungan</a:t>
            </a:r>
            <a:r>
              <a:rPr lang="en-US" dirty="0"/>
              <a:t> development native </a:t>
            </a:r>
            <a:r>
              <a:rPr lang="en-US" dirty="0" err="1"/>
              <a:t>adalah</a:t>
            </a:r>
            <a:r>
              <a:rPr lang="en-US" dirty="0"/>
              <a:t> </a:t>
            </a:r>
            <a:r>
              <a:rPr lang="en-US" dirty="0" err="1"/>
              <a:t>eksklusif</a:t>
            </a:r>
            <a:r>
              <a:rPr lang="en-US" dirty="0"/>
              <a:t> </a:t>
            </a:r>
            <a:r>
              <a:rPr lang="en-US" dirty="0" err="1"/>
              <a:t>untuk</a:t>
            </a:r>
            <a:r>
              <a:rPr lang="en-US" dirty="0"/>
              <a:t> </a:t>
            </a:r>
            <a:r>
              <a:rPr lang="en-US" dirty="0" err="1"/>
              <a:t>sistem</a:t>
            </a:r>
            <a:r>
              <a:rPr lang="en-US" dirty="0"/>
              <a:t> </a:t>
            </a:r>
            <a:r>
              <a:rPr lang="en-US" dirty="0" err="1"/>
              <a:t>operasi</a:t>
            </a:r>
            <a:r>
              <a:rPr lang="en-US" dirty="0"/>
              <a:t> </a:t>
            </a:r>
            <a:r>
              <a:rPr lang="en-US" dirty="0" err="1"/>
              <a:t>tertentu</a:t>
            </a:r>
            <a:r>
              <a:rPr lang="en-US" dirty="0"/>
              <a:t> dan </a:t>
            </a:r>
            <a:r>
              <a:rPr lang="en-US" dirty="0" err="1"/>
              <a:t>memiliki</a:t>
            </a:r>
            <a:r>
              <a:rPr lang="en-US" dirty="0"/>
              <a:t> </a:t>
            </a:r>
            <a:r>
              <a:rPr lang="en-US" dirty="0" err="1"/>
              <a:t>hasil</a:t>
            </a:r>
            <a:r>
              <a:rPr lang="en-US" dirty="0"/>
              <a:t> file yang </a:t>
            </a:r>
            <a:r>
              <a:rPr lang="en-US" dirty="0" err="1"/>
              <a:t>relatif</a:t>
            </a:r>
            <a:r>
              <a:rPr lang="en-US" dirty="0"/>
              <a:t> </a:t>
            </a:r>
            <a:r>
              <a:rPr lang="en-US" dirty="0" err="1"/>
              <a:t>kecil</a:t>
            </a:r>
            <a:r>
              <a:rPr lang="en-US" dirty="0"/>
              <a:t> </a:t>
            </a:r>
            <a:r>
              <a:rPr lang="en-US" dirty="0" err="1"/>
              <a:t>dibandingkan</a:t>
            </a:r>
            <a:r>
              <a:rPr lang="en-US" dirty="0"/>
              <a:t> </a:t>
            </a:r>
            <a:r>
              <a:rPr lang="en-US" dirty="0" err="1"/>
              <a:t>dengan</a:t>
            </a:r>
            <a:r>
              <a:rPr lang="en-US" dirty="0"/>
              <a:t> development hybrid.</a:t>
            </a:r>
          </a:p>
          <a:p>
            <a:pPr marL="342900" lvl="0" indent="-203200" algn="l" rtl="0">
              <a:spcBef>
                <a:spcPts val="0"/>
              </a:spcBef>
              <a:spcAft>
                <a:spcPts val="0"/>
              </a:spcAft>
              <a:buClr>
                <a:schemeClr val="accent3"/>
              </a:buClr>
              <a:buSzPts val="1400"/>
              <a:buChar char="●"/>
            </a:pPr>
            <a:r>
              <a:rPr lang="en-US" dirty="0" err="1"/>
              <a:t>Kekurangan</a:t>
            </a:r>
            <a:r>
              <a:rPr lang="en-US" dirty="0"/>
              <a:t> development native </a:t>
            </a:r>
            <a:r>
              <a:rPr lang="en-US" dirty="0" err="1"/>
              <a:t>adalah</a:t>
            </a:r>
            <a:r>
              <a:rPr lang="en-US" dirty="0"/>
              <a:t> </a:t>
            </a:r>
            <a:r>
              <a:rPr lang="en-US" dirty="0" err="1"/>
              <a:t>aplikasi</a:t>
            </a:r>
            <a:r>
              <a:rPr lang="en-US" dirty="0"/>
              <a:t> </a:t>
            </a:r>
            <a:r>
              <a:rPr lang="en-US" dirty="0" err="1"/>
              <a:t>tidak</a:t>
            </a:r>
            <a:r>
              <a:rPr lang="en-US" dirty="0"/>
              <a:t> </a:t>
            </a:r>
            <a:r>
              <a:rPr lang="en-US" dirty="0" err="1"/>
              <a:t>bisa</a:t>
            </a:r>
            <a:r>
              <a:rPr lang="en-US" dirty="0"/>
              <a:t> </a:t>
            </a:r>
            <a:r>
              <a:rPr lang="en-US" dirty="0" err="1"/>
              <a:t>digunakan</a:t>
            </a:r>
            <a:r>
              <a:rPr lang="en-US" dirty="0"/>
              <a:t> di </a:t>
            </a:r>
            <a:r>
              <a:rPr lang="en-US" dirty="0" err="1"/>
              <a:t>berbagai</a:t>
            </a:r>
            <a:r>
              <a:rPr lang="en-US" dirty="0"/>
              <a:t> platform </a:t>
            </a:r>
            <a:r>
              <a:rPr lang="en-US" dirty="0" err="1"/>
              <a:t>atau</a:t>
            </a:r>
            <a:r>
              <a:rPr lang="en-US" dirty="0"/>
              <a:t> </a:t>
            </a:r>
            <a:r>
              <a:rPr lang="en-US" dirty="0" err="1"/>
              <a:t>Sistem</a:t>
            </a:r>
            <a:r>
              <a:rPr lang="en-US" dirty="0"/>
              <a:t> </a:t>
            </a:r>
            <a:r>
              <a:rPr lang="en-US" dirty="0" err="1"/>
              <a:t>Operasi</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 </a:t>
            </a:r>
            <a:r>
              <a:rPr lang="en-US" dirty="0" err="1"/>
              <a:t>untuk</a:t>
            </a:r>
            <a:r>
              <a:rPr lang="en-US" dirty="0"/>
              <a:t> </a:t>
            </a:r>
            <a:r>
              <a:rPr lang="en-US" dirty="0" err="1"/>
              <a:t>membuat</a:t>
            </a:r>
            <a:r>
              <a:rPr lang="en-US" dirty="0"/>
              <a:t> </a:t>
            </a:r>
            <a:r>
              <a:rPr lang="en-US" dirty="0" err="1"/>
              <a:t>aplikasi</a:t>
            </a:r>
            <a:r>
              <a:rPr lang="en-US" dirty="0"/>
              <a:t> native iOS </a:t>
            </a:r>
            <a:r>
              <a:rPr lang="en-US" dirty="0" err="1"/>
              <a:t>hanya</a:t>
            </a:r>
            <a:r>
              <a:rPr lang="en-US" dirty="0"/>
              <a:t> </a:t>
            </a:r>
            <a:r>
              <a:rPr lang="en-US" dirty="0" err="1"/>
              <a:t>bisa</a:t>
            </a:r>
            <a:r>
              <a:rPr lang="en-US" dirty="0"/>
              <a:t> di development </a:t>
            </a:r>
            <a:r>
              <a:rPr lang="en-US" dirty="0" err="1"/>
              <a:t>dengan</a:t>
            </a:r>
            <a:r>
              <a:rPr lang="en-US" dirty="0"/>
              <a:t> </a:t>
            </a:r>
            <a:r>
              <a:rPr lang="en-US" dirty="0" err="1"/>
              <a:t>perangkat</a:t>
            </a:r>
            <a:r>
              <a:rPr lang="en-US" dirty="0"/>
              <a:t> Apple (</a:t>
            </a:r>
            <a:r>
              <a:rPr lang="en-US" dirty="0" err="1"/>
              <a:t>Macbook</a:t>
            </a:r>
            <a:r>
              <a:rPr lang="en-US" dirty="0"/>
              <a:t>, Mac Mini, </a:t>
            </a:r>
            <a:r>
              <a:rPr lang="en-US" dirty="0" err="1"/>
              <a:t>dll</a:t>
            </a:r>
            <a:r>
              <a:rPr lang="en-US" dirty="0"/>
              <a:t>) </a:t>
            </a:r>
            <a:r>
              <a:rPr lang="en-US" dirty="0" err="1"/>
              <a:t>dengan</a:t>
            </a:r>
            <a:r>
              <a:rPr lang="en-US" dirty="0"/>
              <a:t> </a:t>
            </a:r>
            <a:r>
              <a:rPr lang="en-US" dirty="0" err="1"/>
              <a:t>sistem</a:t>
            </a:r>
            <a:r>
              <a:rPr lang="en-US" dirty="0"/>
              <a:t> </a:t>
            </a:r>
            <a:r>
              <a:rPr lang="en-US" dirty="0" err="1"/>
              <a:t>operasi</a:t>
            </a:r>
            <a:r>
              <a:rPr lang="en-US" dirty="0"/>
              <a:t> Macintosh.</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29</a:t>
            </a:fld>
            <a:endParaRPr lang="id-ID" dirty="0"/>
          </a:p>
        </p:txBody>
      </p:sp>
    </p:spTree>
    <p:extLst>
      <p:ext uri="{BB962C8B-B14F-4D97-AF65-F5344CB8AC3E}">
        <p14:creationId xmlns:p14="http://schemas.microsoft.com/office/powerpoint/2010/main" val="1145026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3B0EC02F-CA88-6D09-8F5A-C96A406AF42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1B6A77F7-4FF4-40DB-BF64-C385DA43A06B}"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907D1051-229F-22D0-6396-A5232B89A0C4}"/>
              </a:ext>
            </a:extLst>
          </p:cNvPr>
          <p:cNvSpPr>
            <a:spLocks noGrp="1"/>
          </p:cNvSpPr>
          <p:nvPr>
            <p:ph type="ftr" sz="quarter" idx="11"/>
          </p:nvPr>
        </p:nvSpPr>
        <p:spPr/>
        <p:txBody>
          <a:bodyPr/>
          <a:lstStyle/>
          <a:p>
            <a:pPr>
              <a:defRPr/>
            </a:pPr>
            <a:r>
              <a:rPr lang="id-ID"/>
              <a:t>Pemrograman Berbasis Objek</a:t>
            </a:r>
          </a:p>
        </p:txBody>
      </p:sp>
      <p:sp>
        <p:nvSpPr>
          <p:cNvPr id="19460" name="Slide Number Placeholder 5">
            <a:extLst>
              <a:ext uri="{FF2B5EF4-FFF2-40B4-BE49-F238E27FC236}">
                <a16:creationId xmlns:a16="http://schemas.microsoft.com/office/drawing/2014/main" id="{F18F14CF-29B7-A212-318F-C1F7219069F3}"/>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05E968F3-4E53-458C-A745-256C313C84E9}" type="slidenum">
              <a:rPr lang="id-ID" altLang="en-US" sz="3600" smtClean="0">
                <a:solidFill>
                  <a:srgbClr val="FFFFFF"/>
                </a:solidFill>
              </a:rPr>
              <a:pPr>
                <a:spcBef>
                  <a:spcPct val="0"/>
                </a:spcBef>
                <a:buFontTx/>
                <a:buNone/>
              </a:pPr>
              <a:t>3</a:t>
            </a:fld>
            <a:endParaRPr lang="id-ID" altLang="en-US" sz="3600">
              <a:solidFill>
                <a:srgbClr val="FFFFFF"/>
              </a:solidFill>
            </a:endParaRPr>
          </a:p>
        </p:txBody>
      </p:sp>
      <p:sp>
        <p:nvSpPr>
          <p:cNvPr id="19461" name="Title 1">
            <a:extLst>
              <a:ext uri="{FF2B5EF4-FFF2-40B4-BE49-F238E27FC236}">
                <a16:creationId xmlns:a16="http://schemas.microsoft.com/office/drawing/2014/main" id="{A2F7684E-F53D-3E1E-08F9-0D5A66C1FA04}"/>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Topik Pembahasan</a:t>
            </a:r>
          </a:p>
        </p:txBody>
      </p:sp>
      <p:sp>
        <p:nvSpPr>
          <p:cNvPr id="19462" name="Content Placeholder 2">
            <a:extLst>
              <a:ext uri="{FF2B5EF4-FFF2-40B4-BE49-F238E27FC236}">
                <a16:creationId xmlns:a16="http://schemas.microsoft.com/office/drawing/2014/main" id="{48ABD186-9B75-2802-36B2-E7DEEFCBE732}"/>
              </a:ext>
            </a:extLst>
          </p:cNvPr>
          <p:cNvSpPr>
            <a:spLocks noGrp="1" noChangeArrowheads="1"/>
          </p:cNvSpPr>
          <p:nvPr>
            <p:ph idx="1"/>
          </p:nvPr>
        </p:nvSpPr>
        <p:spPr>
          <a:xfrm>
            <a:off x="184150" y="1452563"/>
            <a:ext cx="8815388" cy="4724400"/>
          </a:xfrm>
        </p:spPr>
        <p:txBody>
          <a:bodyPr/>
          <a:lstStyle/>
          <a:p>
            <a:pPr eaLnBrk="1" hangingPunct="1">
              <a:spcBef>
                <a:spcPct val="0"/>
              </a:spcBef>
            </a:pPr>
            <a:r>
              <a:rPr lang="en-ID" altLang="en-US">
                <a:solidFill>
                  <a:srgbClr val="000000"/>
                </a:solidFill>
              </a:rPr>
              <a:t>Hal-hal Mengenai Pemrograman Mobile</a:t>
            </a:r>
            <a:endParaRPr lang="en-ID" altLang="en-US">
              <a:solidFill>
                <a:srgbClr val="8E7CC3"/>
              </a:solidFill>
            </a:endParaRPr>
          </a:p>
          <a:p>
            <a:pPr eaLnBrk="1" hangingPunct="1">
              <a:spcBef>
                <a:spcPct val="0"/>
              </a:spcBef>
            </a:pPr>
            <a:r>
              <a:rPr lang="en-ID" altLang="en-US">
                <a:solidFill>
                  <a:srgbClr val="000000"/>
                </a:solidFill>
              </a:rPr>
              <a:t>Pra-syarat</a:t>
            </a:r>
            <a:endParaRPr lang="en-ID" altLang="en-US">
              <a:solidFill>
                <a:srgbClr val="8E7CC3"/>
              </a:solidFill>
            </a:endParaRPr>
          </a:p>
          <a:p>
            <a:pPr eaLnBrk="1" hangingPunct="1">
              <a:spcBef>
                <a:spcPct val="0"/>
              </a:spcBef>
            </a:pPr>
            <a:r>
              <a:rPr lang="en-ID" altLang="en-US">
                <a:solidFill>
                  <a:srgbClr val="000000"/>
                </a:solidFill>
              </a:rPr>
              <a:t>Materi</a:t>
            </a:r>
            <a:endParaRPr lang="en-ID" altLang="en-US">
              <a:solidFill>
                <a:srgbClr val="8E7CC3"/>
              </a:solidFill>
            </a:endParaRPr>
          </a:p>
          <a:p>
            <a:pPr eaLnBrk="1" hangingPunct="1">
              <a:spcBef>
                <a:spcPct val="0"/>
              </a:spcBef>
            </a:pPr>
            <a:r>
              <a:rPr lang="en-ID" altLang="en-US">
                <a:solidFill>
                  <a:srgbClr val="000000"/>
                </a:solidFill>
              </a:rPr>
              <a:t>Harapan Pemahaman Akhir</a:t>
            </a:r>
            <a:endParaRPr lang="en-ID" altLang="en-US">
              <a:solidFill>
                <a:srgbClr val="8E7CC3"/>
              </a:solidFill>
            </a:endParaRPr>
          </a:p>
        </p:txBody>
      </p:sp>
      <p:sp>
        <p:nvSpPr>
          <p:cNvPr id="12" name="Footer Placeholder 4">
            <a:extLst>
              <a:ext uri="{FF2B5EF4-FFF2-40B4-BE49-F238E27FC236}">
                <a16:creationId xmlns:a16="http://schemas.microsoft.com/office/drawing/2014/main" id="{34C4F9FF-A035-BE0F-390C-B188649CF97B}"/>
              </a:ext>
            </a:extLst>
          </p:cNvPr>
          <p:cNvSpPr txBox="1"/>
          <p:nvPr/>
        </p:nvSpPr>
        <p:spPr>
          <a:xfrm>
            <a:off x="3617913" y="6445250"/>
            <a:ext cx="4475162"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https://developer.android.com/jetpack/androidx?hl=id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Jenis Mobile Development</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lvl="0" indent="0" algn="l" rtl="0">
              <a:spcBef>
                <a:spcPts val="1000"/>
              </a:spcBef>
              <a:spcAft>
                <a:spcPts val="0"/>
              </a:spcAft>
              <a:buNone/>
            </a:pPr>
            <a:r>
              <a:rPr lang="en-US" sz="3200" dirty="0" err="1">
                <a:latin typeface="Nanum Gothic Coding"/>
                <a:ea typeface="Nanum Gothic Coding"/>
                <a:cs typeface="Nanum Gothic Coding"/>
                <a:sym typeface="Nanum Gothic Coding"/>
              </a:rPr>
              <a:t>Aplikasi</a:t>
            </a:r>
            <a:r>
              <a:rPr lang="en-US" sz="3200" dirty="0">
                <a:latin typeface="Nanum Gothic Coding"/>
                <a:ea typeface="Nanum Gothic Coding"/>
                <a:cs typeface="Nanum Gothic Coding"/>
                <a:sym typeface="Nanum Gothic Coding"/>
              </a:rPr>
              <a:t> Hybrid</a:t>
            </a:r>
          </a:p>
          <a:p>
            <a:pPr marL="342900" lvl="0" indent="-203200" algn="l" rtl="0">
              <a:spcBef>
                <a:spcPts val="0"/>
              </a:spcBef>
              <a:spcAft>
                <a:spcPts val="0"/>
              </a:spcAft>
              <a:buClr>
                <a:schemeClr val="accent3"/>
              </a:buClr>
              <a:buSzPts val="1400"/>
              <a:buChar char="●"/>
            </a:pPr>
            <a:r>
              <a:rPr lang="en-US" dirty="0" err="1"/>
              <a:t>Aplikasi</a:t>
            </a:r>
            <a:r>
              <a:rPr lang="en-US" dirty="0"/>
              <a:t> hybrid </a:t>
            </a:r>
            <a:r>
              <a:rPr lang="en-US" dirty="0" err="1"/>
              <a:t>adalah</a:t>
            </a:r>
            <a:r>
              <a:rPr lang="en-US" dirty="0"/>
              <a:t> </a:t>
            </a:r>
            <a:r>
              <a:rPr lang="en-US" dirty="0" err="1"/>
              <a:t>aplikasi</a:t>
            </a:r>
            <a:r>
              <a:rPr lang="en-US" dirty="0"/>
              <a:t> mobile yang </a:t>
            </a:r>
            <a:r>
              <a:rPr lang="en-US" dirty="0" err="1"/>
              <a:t>dibuat</a:t>
            </a:r>
            <a:r>
              <a:rPr lang="en-US" dirty="0"/>
              <a:t> </a:t>
            </a:r>
            <a:r>
              <a:rPr lang="en-US" dirty="0" err="1"/>
              <a:t>menggunakan</a:t>
            </a:r>
            <a:r>
              <a:rPr lang="en-US" dirty="0"/>
              <a:t> </a:t>
            </a:r>
            <a:r>
              <a:rPr lang="en-US" dirty="0" err="1"/>
              <a:t>bahasa</a:t>
            </a:r>
            <a:r>
              <a:rPr lang="en-US" dirty="0"/>
              <a:t> </a:t>
            </a:r>
            <a:r>
              <a:rPr lang="en-US" dirty="0" err="1"/>
              <a:t>pemrograman</a:t>
            </a:r>
            <a:r>
              <a:rPr lang="en-US" dirty="0"/>
              <a:t> web </a:t>
            </a:r>
            <a:r>
              <a:rPr lang="en-US" dirty="0" err="1"/>
              <a:t>dengan</a:t>
            </a:r>
            <a:r>
              <a:rPr lang="en-US" dirty="0"/>
              <a:t> </a:t>
            </a:r>
            <a:r>
              <a:rPr lang="en-US" dirty="0" err="1"/>
              <a:t>bantuan</a:t>
            </a:r>
            <a:r>
              <a:rPr lang="en-US" dirty="0"/>
              <a:t> SDK native </a:t>
            </a:r>
            <a:r>
              <a:rPr lang="en-US" dirty="0" err="1"/>
              <a:t>dari</a:t>
            </a:r>
            <a:r>
              <a:rPr lang="en-US" dirty="0"/>
              <a:t> platform Android, iOS, </a:t>
            </a:r>
            <a:r>
              <a:rPr lang="en-US" dirty="0" err="1"/>
              <a:t>dll</a:t>
            </a:r>
            <a:r>
              <a:rPr lang="en-US" dirty="0"/>
              <a:t>.</a:t>
            </a:r>
          </a:p>
          <a:p>
            <a:pPr marL="342900" lvl="0" indent="-203200" algn="l" rtl="0">
              <a:spcBef>
                <a:spcPts val="0"/>
              </a:spcBef>
              <a:spcAft>
                <a:spcPts val="0"/>
              </a:spcAft>
              <a:buClr>
                <a:schemeClr val="accent3"/>
              </a:buClr>
              <a:buSzPts val="1400"/>
              <a:buChar char="●"/>
            </a:pPr>
            <a:r>
              <a:rPr lang="en-US" dirty="0" err="1"/>
              <a:t>Pembuatan</a:t>
            </a:r>
            <a:r>
              <a:rPr lang="en-US" dirty="0"/>
              <a:t> </a:t>
            </a:r>
            <a:r>
              <a:rPr lang="en-US" dirty="0" err="1"/>
              <a:t>aplikasi</a:t>
            </a:r>
            <a:r>
              <a:rPr lang="en-US" dirty="0"/>
              <a:t> mobile </a:t>
            </a:r>
            <a:r>
              <a:rPr lang="en-US" dirty="0" err="1"/>
              <a:t>dengan</a:t>
            </a:r>
            <a:r>
              <a:rPr lang="en-US" dirty="0"/>
              <a:t> development hybrid </a:t>
            </a:r>
            <a:r>
              <a:rPr lang="en-US" dirty="0" err="1"/>
              <a:t>nantinya</a:t>
            </a:r>
            <a:r>
              <a:rPr lang="en-US" dirty="0"/>
              <a:t> </a:t>
            </a:r>
            <a:r>
              <a:rPr lang="en-US" dirty="0" err="1"/>
              <a:t>bisa</a:t>
            </a:r>
            <a:r>
              <a:rPr lang="en-US" dirty="0"/>
              <a:t> </a:t>
            </a:r>
            <a:r>
              <a:rPr lang="en-US" dirty="0" err="1"/>
              <a:t>berjalan</a:t>
            </a:r>
            <a:r>
              <a:rPr lang="en-US" dirty="0"/>
              <a:t> </a:t>
            </a:r>
            <a:r>
              <a:rPr lang="en-US" dirty="0" err="1"/>
              <a:t>diberbagai</a:t>
            </a:r>
            <a:r>
              <a:rPr lang="en-US" dirty="0"/>
              <a:t> platform.</a:t>
            </a:r>
          </a:p>
          <a:p>
            <a:pPr marL="342900" lvl="0" indent="-203200" algn="l" rtl="0">
              <a:spcBef>
                <a:spcPts val="0"/>
              </a:spcBef>
              <a:spcAft>
                <a:spcPts val="0"/>
              </a:spcAft>
              <a:buClr>
                <a:schemeClr val="accent3"/>
              </a:buClr>
              <a:buSzPts val="1400"/>
              <a:buChar char="●"/>
            </a:pPr>
            <a:r>
              <a:rPr lang="en-US" dirty="0"/>
              <a:t>Hasil file </a:t>
            </a:r>
            <a:r>
              <a:rPr lang="en-US" dirty="0" err="1"/>
              <a:t>aplikasi</a:t>
            </a:r>
            <a:r>
              <a:rPr lang="en-US" dirty="0"/>
              <a:t> </a:t>
            </a:r>
            <a:r>
              <a:rPr lang="en-US" dirty="0" err="1"/>
              <a:t>cenderung</a:t>
            </a:r>
            <a:r>
              <a:rPr lang="en-US" dirty="0"/>
              <a:t> </a:t>
            </a:r>
            <a:r>
              <a:rPr lang="en-US" dirty="0" err="1"/>
              <a:t>lebih</a:t>
            </a:r>
            <a:r>
              <a:rPr lang="en-US" dirty="0"/>
              <a:t> </a:t>
            </a:r>
            <a:r>
              <a:rPr lang="en-US" dirty="0" err="1"/>
              <a:t>besar</a:t>
            </a:r>
            <a:r>
              <a:rPr lang="en-US" dirty="0"/>
              <a:t> </a:t>
            </a:r>
            <a:r>
              <a:rPr lang="en-US" dirty="0" err="1"/>
              <a:t>jika</a:t>
            </a:r>
            <a:r>
              <a:rPr lang="en-US" dirty="0"/>
              <a:t> </a:t>
            </a:r>
            <a:r>
              <a:rPr lang="en-US" dirty="0" err="1"/>
              <a:t>dibandingkan</a:t>
            </a:r>
            <a:r>
              <a:rPr lang="en-US" dirty="0"/>
              <a:t> </a:t>
            </a:r>
            <a:r>
              <a:rPr lang="en-US" dirty="0" err="1"/>
              <a:t>dengan</a:t>
            </a:r>
            <a:r>
              <a:rPr lang="en-US" dirty="0"/>
              <a:t> development native.</a:t>
            </a:r>
          </a:p>
          <a:p>
            <a:pPr marL="342900" lvl="0" indent="-203200" algn="l" rtl="0">
              <a:spcBef>
                <a:spcPts val="0"/>
              </a:spcBef>
              <a:spcAft>
                <a:spcPts val="0"/>
              </a:spcAft>
              <a:buClr>
                <a:schemeClr val="accent3"/>
              </a:buClr>
              <a:buSzPts val="1400"/>
              <a:buChar char="●"/>
            </a:pPr>
            <a:r>
              <a:rPr lang="en-US" dirty="0" err="1"/>
              <a:t>Keuntungannya</a:t>
            </a:r>
            <a:r>
              <a:rPr lang="en-US" dirty="0"/>
              <a:t> </a:t>
            </a:r>
            <a:r>
              <a:rPr lang="en-US" dirty="0" err="1"/>
              <a:t>yaitu</a:t>
            </a:r>
            <a:r>
              <a:rPr lang="en-US" dirty="0"/>
              <a:t> </a:t>
            </a:r>
            <a:r>
              <a:rPr lang="en-US" dirty="0" err="1"/>
              <a:t>bisa</a:t>
            </a:r>
            <a:r>
              <a:rPr lang="en-US" dirty="0"/>
              <a:t> </a:t>
            </a:r>
            <a:r>
              <a:rPr lang="en-US" dirty="0" err="1"/>
              <a:t>berjalan</a:t>
            </a:r>
            <a:r>
              <a:rPr lang="en-US" dirty="0"/>
              <a:t> </a:t>
            </a:r>
            <a:r>
              <a:rPr lang="en-US" dirty="0" err="1"/>
              <a:t>diberbagai</a:t>
            </a:r>
            <a:r>
              <a:rPr lang="en-US" dirty="0"/>
              <a:t> platform.</a:t>
            </a:r>
          </a:p>
          <a:p>
            <a:pPr marL="342900" lvl="0" indent="-203200" algn="l" rtl="0">
              <a:spcBef>
                <a:spcPts val="0"/>
              </a:spcBef>
              <a:spcAft>
                <a:spcPts val="0"/>
              </a:spcAft>
              <a:buClr>
                <a:schemeClr val="accent3"/>
              </a:buClr>
              <a:buSzPts val="1400"/>
              <a:buChar char="●"/>
            </a:pPr>
            <a:r>
              <a:rPr lang="en-US" dirty="0" err="1"/>
              <a:t>Contoh</a:t>
            </a:r>
            <a:r>
              <a:rPr lang="en-US" dirty="0"/>
              <a:t> </a:t>
            </a:r>
            <a:r>
              <a:rPr lang="en-US" dirty="0" err="1"/>
              <a:t>bahasa</a:t>
            </a:r>
            <a:r>
              <a:rPr lang="en-US" dirty="0"/>
              <a:t> </a:t>
            </a:r>
            <a:r>
              <a:rPr lang="en-US" dirty="0" err="1"/>
              <a:t>pemrograman</a:t>
            </a:r>
            <a:r>
              <a:rPr lang="en-US" dirty="0"/>
              <a:t> yang </a:t>
            </a:r>
            <a:r>
              <a:rPr lang="en-US" dirty="0" err="1"/>
              <a:t>dipakai</a:t>
            </a:r>
            <a:r>
              <a:rPr lang="en-US" dirty="0"/>
              <a:t> </a:t>
            </a:r>
            <a:r>
              <a:rPr lang="en-US" dirty="0" err="1"/>
              <a:t>yaitu</a:t>
            </a:r>
            <a:r>
              <a:rPr lang="en-US" dirty="0"/>
              <a:t> </a:t>
            </a:r>
            <a:r>
              <a:rPr lang="en-US" dirty="0" err="1"/>
              <a:t>Javascript</a:t>
            </a:r>
            <a:r>
              <a:rPr lang="en-US" dirty="0"/>
              <a:t> dan Dart.</a:t>
            </a:r>
          </a:p>
          <a:p>
            <a:pPr marL="342900" lvl="0" indent="-203200" algn="l" rtl="0">
              <a:spcBef>
                <a:spcPts val="0"/>
              </a:spcBef>
              <a:spcAft>
                <a:spcPts val="0"/>
              </a:spcAft>
              <a:buClr>
                <a:schemeClr val="accent3"/>
              </a:buClr>
              <a:buSzPts val="1400"/>
              <a:buChar char="●"/>
            </a:pPr>
            <a:r>
              <a:rPr lang="en-US" dirty="0" err="1"/>
              <a:t>Contoh</a:t>
            </a:r>
            <a:r>
              <a:rPr lang="en-US" dirty="0"/>
              <a:t> framework yang </a:t>
            </a:r>
            <a:r>
              <a:rPr lang="en-US" dirty="0" err="1"/>
              <a:t>populer</a:t>
            </a:r>
            <a:r>
              <a:rPr lang="en-US" dirty="0"/>
              <a:t> </a:t>
            </a:r>
            <a:r>
              <a:rPr lang="en-US" dirty="0" err="1"/>
              <a:t>digunakan</a:t>
            </a:r>
            <a:r>
              <a:rPr lang="en-US" dirty="0"/>
              <a:t> </a:t>
            </a:r>
            <a:r>
              <a:rPr lang="en-US" dirty="0" err="1"/>
              <a:t>yaitu</a:t>
            </a:r>
            <a:r>
              <a:rPr lang="en-US" dirty="0"/>
              <a:t> Flutter, Ionic, React Native, PhoneGap, </a:t>
            </a:r>
            <a:r>
              <a:rPr lang="en-US" dirty="0" err="1"/>
              <a:t>dll</a:t>
            </a:r>
            <a:r>
              <a:rPr lang="en-US" dirty="0"/>
              <a:t>.</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30</a:t>
            </a:fld>
            <a:endParaRPr lang="id-ID" dirty="0"/>
          </a:p>
        </p:txBody>
      </p:sp>
    </p:spTree>
    <p:extLst>
      <p:ext uri="{BB962C8B-B14F-4D97-AF65-F5344CB8AC3E}">
        <p14:creationId xmlns:p14="http://schemas.microsoft.com/office/powerpoint/2010/main" val="2668863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Jenis Mobile Development</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lvl="0" indent="0" algn="l" rtl="0">
              <a:spcBef>
                <a:spcPts val="1000"/>
              </a:spcBef>
              <a:spcAft>
                <a:spcPts val="0"/>
              </a:spcAft>
              <a:buNone/>
            </a:pPr>
            <a:r>
              <a:rPr lang="en-US" sz="2000" dirty="0" err="1">
                <a:latin typeface="Nanum Gothic Coding"/>
                <a:ea typeface="Nanum Gothic Coding"/>
                <a:cs typeface="Nanum Gothic Coding"/>
                <a:sym typeface="Nanum Gothic Coding"/>
              </a:rPr>
              <a:t>Aplikasi</a:t>
            </a:r>
            <a:r>
              <a:rPr lang="en-US" sz="2000" dirty="0">
                <a:latin typeface="Nanum Gothic Coding"/>
                <a:ea typeface="Nanum Gothic Coding"/>
                <a:cs typeface="Nanum Gothic Coding"/>
                <a:sym typeface="Nanum Gothic Coding"/>
              </a:rPr>
              <a:t> Hybrid</a:t>
            </a:r>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31</a:t>
            </a:fld>
            <a:endParaRPr lang="id-ID" dirty="0"/>
          </a:p>
        </p:txBody>
      </p:sp>
      <p:pic>
        <p:nvPicPr>
          <p:cNvPr id="7" name="Google Shape;5394;p46">
            <a:extLst>
              <a:ext uri="{FF2B5EF4-FFF2-40B4-BE49-F238E27FC236}">
                <a16:creationId xmlns:a16="http://schemas.microsoft.com/office/drawing/2014/main" id="{5BE11DA9-9E7F-AD18-A9B9-877B041B14FD}"/>
              </a:ext>
            </a:extLst>
          </p:cNvPr>
          <p:cNvPicPr preferRelativeResize="0"/>
          <p:nvPr/>
        </p:nvPicPr>
        <p:blipFill>
          <a:blip r:embed="rId2">
            <a:alphaModFix/>
          </a:blip>
          <a:stretch>
            <a:fillRect/>
          </a:stretch>
        </p:blipFill>
        <p:spPr>
          <a:xfrm>
            <a:off x="583850" y="2244562"/>
            <a:ext cx="2807840" cy="2368875"/>
          </a:xfrm>
          <a:prstGeom prst="rect">
            <a:avLst/>
          </a:prstGeom>
          <a:noFill/>
          <a:ln>
            <a:noFill/>
          </a:ln>
        </p:spPr>
      </p:pic>
      <p:pic>
        <p:nvPicPr>
          <p:cNvPr id="8" name="Google Shape;5395;p46">
            <a:extLst>
              <a:ext uri="{FF2B5EF4-FFF2-40B4-BE49-F238E27FC236}">
                <a16:creationId xmlns:a16="http://schemas.microsoft.com/office/drawing/2014/main" id="{F91A23DA-3C38-B013-B939-1E54D40BDDEF}"/>
              </a:ext>
            </a:extLst>
          </p:cNvPr>
          <p:cNvPicPr preferRelativeResize="0"/>
          <p:nvPr/>
        </p:nvPicPr>
        <p:blipFill>
          <a:blip r:embed="rId3">
            <a:alphaModFix/>
          </a:blip>
          <a:stretch>
            <a:fillRect/>
          </a:stretch>
        </p:blipFill>
        <p:spPr>
          <a:xfrm>
            <a:off x="3555739" y="2244562"/>
            <a:ext cx="1247915" cy="2368875"/>
          </a:xfrm>
          <a:prstGeom prst="rect">
            <a:avLst/>
          </a:prstGeom>
          <a:noFill/>
          <a:ln>
            <a:noFill/>
          </a:ln>
        </p:spPr>
      </p:pic>
      <p:pic>
        <p:nvPicPr>
          <p:cNvPr id="9" name="Google Shape;5396;p46">
            <a:extLst>
              <a:ext uri="{FF2B5EF4-FFF2-40B4-BE49-F238E27FC236}">
                <a16:creationId xmlns:a16="http://schemas.microsoft.com/office/drawing/2014/main" id="{11167E5F-EF8F-4DFA-2EF6-104D1DE76F1B}"/>
              </a:ext>
            </a:extLst>
          </p:cNvPr>
          <p:cNvPicPr preferRelativeResize="0"/>
          <p:nvPr/>
        </p:nvPicPr>
        <p:blipFill>
          <a:blip r:embed="rId4">
            <a:alphaModFix/>
          </a:blip>
          <a:stretch>
            <a:fillRect/>
          </a:stretch>
        </p:blipFill>
        <p:spPr>
          <a:xfrm>
            <a:off x="5029745" y="2244561"/>
            <a:ext cx="1247928" cy="2368875"/>
          </a:xfrm>
          <a:prstGeom prst="rect">
            <a:avLst/>
          </a:prstGeom>
          <a:noFill/>
          <a:ln>
            <a:noFill/>
          </a:ln>
        </p:spPr>
      </p:pic>
      <p:pic>
        <p:nvPicPr>
          <p:cNvPr id="10" name="Google Shape;5397;p46">
            <a:extLst>
              <a:ext uri="{FF2B5EF4-FFF2-40B4-BE49-F238E27FC236}">
                <a16:creationId xmlns:a16="http://schemas.microsoft.com/office/drawing/2014/main" id="{39DD83E8-940B-72EE-4A2E-55AE562574B4}"/>
              </a:ext>
            </a:extLst>
          </p:cNvPr>
          <p:cNvPicPr preferRelativeResize="0"/>
          <p:nvPr/>
        </p:nvPicPr>
        <p:blipFill>
          <a:blip r:embed="rId5">
            <a:alphaModFix/>
          </a:blip>
          <a:stretch>
            <a:fillRect/>
          </a:stretch>
        </p:blipFill>
        <p:spPr>
          <a:xfrm>
            <a:off x="6441709" y="2244561"/>
            <a:ext cx="1201975" cy="2368875"/>
          </a:xfrm>
          <a:prstGeom prst="rect">
            <a:avLst/>
          </a:prstGeom>
          <a:noFill/>
          <a:ln>
            <a:noFill/>
          </a:ln>
        </p:spPr>
      </p:pic>
    </p:spTree>
    <p:extLst>
      <p:ext uri="{BB962C8B-B14F-4D97-AF65-F5344CB8AC3E}">
        <p14:creationId xmlns:p14="http://schemas.microsoft.com/office/powerpoint/2010/main" val="267702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Jenis Mobile Development</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lvl="0" indent="0" algn="l" rtl="0">
              <a:spcBef>
                <a:spcPts val="1000"/>
              </a:spcBef>
              <a:spcAft>
                <a:spcPts val="0"/>
              </a:spcAft>
              <a:buNone/>
            </a:pPr>
            <a:r>
              <a:rPr lang="en-US" sz="3200" dirty="0" err="1">
                <a:latin typeface="Nanum Gothic Coding"/>
                <a:ea typeface="Nanum Gothic Coding"/>
                <a:cs typeface="Nanum Gothic Coding"/>
                <a:sym typeface="Nanum Gothic Coding"/>
              </a:rPr>
              <a:t>Aplikasi</a:t>
            </a:r>
            <a:r>
              <a:rPr lang="en-US" sz="3200" dirty="0">
                <a:latin typeface="Nanum Gothic Coding"/>
                <a:ea typeface="Nanum Gothic Coding"/>
                <a:cs typeface="Nanum Gothic Coding"/>
                <a:sym typeface="Nanum Gothic Coding"/>
              </a:rPr>
              <a:t> Mobile Web</a:t>
            </a:r>
          </a:p>
          <a:p>
            <a:pPr marL="342900" lvl="0" indent="-203200" algn="l" rtl="0">
              <a:spcBef>
                <a:spcPts val="0"/>
              </a:spcBef>
              <a:spcAft>
                <a:spcPts val="0"/>
              </a:spcAft>
              <a:buClr>
                <a:schemeClr val="accent3"/>
              </a:buClr>
              <a:buSzPts val="1400"/>
              <a:buChar char="●"/>
            </a:pPr>
            <a:r>
              <a:rPr lang="en-US" dirty="0" err="1"/>
              <a:t>Aplikasi</a:t>
            </a:r>
            <a:r>
              <a:rPr lang="en-US" dirty="0"/>
              <a:t> mobile web </a:t>
            </a:r>
            <a:r>
              <a:rPr lang="en-US" dirty="0" err="1"/>
              <a:t>dikembangkan</a:t>
            </a:r>
            <a:r>
              <a:rPr lang="en-US" dirty="0"/>
              <a:t> </a:t>
            </a:r>
            <a:r>
              <a:rPr lang="en-US" dirty="0" err="1"/>
              <a:t>penuh</a:t>
            </a:r>
            <a:r>
              <a:rPr lang="en-US" dirty="0"/>
              <a:t> </a:t>
            </a:r>
            <a:r>
              <a:rPr lang="en-US" dirty="0" err="1"/>
              <a:t>menggunakan</a:t>
            </a:r>
            <a:r>
              <a:rPr lang="en-US" dirty="0"/>
              <a:t> </a:t>
            </a:r>
            <a:r>
              <a:rPr lang="en-US" dirty="0" err="1"/>
              <a:t>bahasa</a:t>
            </a:r>
            <a:r>
              <a:rPr lang="en-US" dirty="0"/>
              <a:t> </a:t>
            </a:r>
            <a:r>
              <a:rPr lang="en-US" dirty="0" err="1"/>
              <a:t>pemrograman</a:t>
            </a:r>
            <a:r>
              <a:rPr lang="en-US" dirty="0"/>
              <a:t> web.</a:t>
            </a:r>
          </a:p>
          <a:p>
            <a:pPr marL="342900" lvl="0" indent="-203200" algn="l" rtl="0">
              <a:spcBef>
                <a:spcPts val="0"/>
              </a:spcBef>
              <a:spcAft>
                <a:spcPts val="0"/>
              </a:spcAft>
              <a:buClr>
                <a:schemeClr val="accent3"/>
              </a:buClr>
              <a:buSzPts val="1400"/>
              <a:buChar char="●"/>
            </a:pPr>
            <a:r>
              <a:rPr lang="en-US" dirty="0"/>
              <a:t>UI/UX </a:t>
            </a:r>
            <a:r>
              <a:rPr lang="en-US" dirty="0" err="1"/>
              <a:t>nya</a:t>
            </a:r>
            <a:r>
              <a:rPr lang="en-US" dirty="0"/>
              <a:t> </a:t>
            </a:r>
            <a:r>
              <a:rPr lang="en-US" dirty="0" err="1"/>
              <a:t>bisa</a:t>
            </a:r>
            <a:r>
              <a:rPr lang="en-US" dirty="0"/>
              <a:t> </a:t>
            </a:r>
            <a:r>
              <a:rPr lang="en-US" dirty="0" err="1"/>
              <a:t>disesuaikan</a:t>
            </a:r>
            <a:r>
              <a:rPr lang="en-US" dirty="0"/>
              <a:t> </a:t>
            </a:r>
            <a:r>
              <a:rPr lang="en-US" dirty="0" err="1"/>
              <a:t>sehingga</a:t>
            </a:r>
            <a:r>
              <a:rPr lang="en-US" dirty="0"/>
              <a:t> </a:t>
            </a:r>
            <a:r>
              <a:rPr lang="en-US" dirty="0" err="1"/>
              <a:t>benar-benar</a:t>
            </a:r>
            <a:r>
              <a:rPr lang="en-US" dirty="0"/>
              <a:t> </a:t>
            </a:r>
            <a:r>
              <a:rPr lang="en-US" dirty="0" err="1"/>
              <a:t>menjadi</a:t>
            </a:r>
            <a:r>
              <a:rPr lang="en-US" dirty="0"/>
              <a:t> </a:t>
            </a:r>
            <a:r>
              <a:rPr lang="en-US" dirty="0" err="1"/>
              <a:t>mirip</a:t>
            </a:r>
            <a:r>
              <a:rPr lang="en-US" dirty="0"/>
              <a:t> </a:t>
            </a:r>
            <a:r>
              <a:rPr lang="en-US" dirty="0" err="1"/>
              <a:t>dengan</a:t>
            </a:r>
            <a:r>
              <a:rPr lang="en-US" dirty="0"/>
              <a:t> </a:t>
            </a:r>
            <a:r>
              <a:rPr lang="en-US" dirty="0" err="1"/>
              <a:t>aplikasi</a:t>
            </a:r>
            <a:r>
              <a:rPr lang="en-US" dirty="0"/>
              <a:t> native </a:t>
            </a:r>
            <a:r>
              <a:rPr lang="en-US" dirty="0" err="1"/>
              <a:t>nya</a:t>
            </a:r>
            <a:r>
              <a:rPr lang="en-US" dirty="0"/>
              <a:t>.</a:t>
            </a:r>
          </a:p>
          <a:p>
            <a:pPr marL="342900" lvl="0" indent="-203200" algn="l" rtl="0">
              <a:spcBef>
                <a:spcPts val="0"/>
              </a:spcBef>
              <a:spcAft>
                <a:spcPts val="0"/>
              </a:spcAft>
              <a:buClr>
                <a:schemeClr val="accent3"/>
              </a:buClr>
              <a:buSzPts val="1400"/>
              <a:buChar char="●"/>
            </a:pPr>
            <a:r>
              <a:rPr lang="en-US" dirty="0" err="1"/>
              <a:t>Aplikasi</a:t>
            </a:r>
            <a:r>
              <a:rPr lang="en-US" dirty="0"/>
              <a:t> mobile web pada </a:t>
            </a:r>
            <a:r>
              <a:rPr lang="en-US" dirty="0" err="1"/>
              <a:t>dasarnya</a:t>
            </a:r>
            <a:r>
              <a:rPr lang="en-US" dirty="0"/>
              <a:t> </a:t>
            </a:r>
            <a:r>
              <a:rPr lang="en-US" dirty="0" err="1"/>
              <a:t>adalah</a:t>
            </a:r>
            <a:r>
              <a:rPr lang="en-US" dirty="0"/>
              <a:t> website </a:t>
            </a:r>
            <a:r>
              <a:rPr lang="en-US" dirty="0" err="1"/>
              <a:t>dengan</a:t>
            </a:r>
            <a:r>
              <a:rPr lang="en-US" dirty="0"/>
              <a:t> </a:t>
            </a:r>
            <a:r>
              <a:rPr lang="en-US" dirty="0" err="1"/>
              <a:t>tingkat</a:t>
            </a:r>
            <a:r>
              <a:rPr lang="en-US" dirty="0"/>
              <a:t> </a:t>
            </a:r>
            <a:r>
              <a:rPr lang="en-US" dirty="0" err="1"/>
              <a:t>interaksi</a:t>
            </a:r>
            <a:r>
              <a:rPr lang="en-US" dirty="0"/>
              <a:t> yang </a:t>
            </a:r>
            <a:r>
              <a:rPr lang="en-US" dirty="0" err="1"/>
              <a:t>mirip</a:t>
            </a:r>
            <a:r>
              <a:rPr lang="en-US" dirty="0"/>
              <a:t> </a:t>
            </a:r>
            <a:r>
              <a:rPr lang="en-US" dirty="0" err="1"/>
              <a:t>dengan</a:t>
            </a:r>
            <a:r>
              <a:rPr lang="en-US" dirty="0"/>
              <a:t> </a:t>
            </a:r>
            <a:r>
              <a:rPr lang="en-US" dirty="0" err="1"/>
              <a:t>aplikasi</a:t>
            </a:r>
            <a:r>
              <a:rPr lang="en-US" dirty="0"/>
              <a:t> mobile.</a:t>
            </a:r>
          </a:p>
          <a:p>
            <a:pPr marL="342900" lvl="0" indent="-203200" algn="l" rtl="0">
              <a:spcBef>
                <a:spcPts val="0"/>
              </a:spcBef>
              <a:spcAft>
                <a:spcPts val="0"/>
              </a:spcAft>
              <a:buClr>
                <a:schemeClr val="accent3"/>
              </a:buClr>
              <a:buSzPts val="1400"/>
              <a:buChar char="●"/>
            </a:pPr>
            <a:r>
              <a:rPr lang="en-US" dirty="0" err="1"/>
              <a:t>Aplikasi</a:t>
            </a:r>
            <a:r>
              <a:rPr lang="en-US" dirty="0"/>
              <a:t> mobile web </a:t>
            </a:r>
            <a:r>
              <a:rPr lang="en-US" dirty="0" err="1"/>
              <a:t>dijalankan</a:t>
            </a:r>
            <a:r>
              <a:rPr lang="en-US" dirty="0"/>
              <a:t> </a:t>
            </a:r>
            <a:r>
              <a:rPr lang="en-US" dirty="0" err="1"/>
              <a:t>menggunakan</a:t>
            </a:r>
            <a:r>
              <a:rPr lang="en-US" dirty="0"/>
              <a:t> browser.</a:t>
            </a:r>
          </a:p>
          <a:p>
            <a:pPr marL="342900" lvl="0" indent="-203200" algn="l" rtl="0">
              <a:spcBef>
                <a:spcPts val="0"/>
              </a:spcBef>
              <a:spcAft>
                <a:spcPts val="0"/>
              </a:spcAft>
              <a:buClr>
                <a:schemeClr val="accent3"/>
              </a:buClr>
              <a:buSzPts val="1400"/>
              <a:buChar char="●"/>
            </a:pPr>
            <a:r>
              <a:rPr lang="en-US" dirty="0" err="1"/>
              <a:t>Istilah</a:t>
            </a:r>
            <a:r>
              <a:rPr lang="en-US" dirty="0"/>
              <a:t> lain </a:t>
            </a:r>
            <a:r>
              <a:rPr lang="en-US" dirty="0" err="1"/>
              <a:t>dari</a:t>
            </a:r>
            <a:r>
              <a:rPr lang="en-US" dirty="0"/>
              <a:t> </a:t>
            </a:r>
            <a:r>
              <a:rPr lang="en-US" dirty="0" err="1"/>
              <a:t>Aplikasi</a:t>
            </a:r>
            <a:r>
              <a:rPr lang="en-US" dirty="0"/>
              <a:t> Mobile Web </a:t>
            </a:r>
            <a:r>
              <a:rPr lang="en-US" dirty="0" err="1"/>
              <a:t>adalah</a:t>
            </a:r>
            <a:r>
              <a:rPr lang="en-US" dirty="0"/>
              <a:t> Website Responsive.</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32</a:t>
            </a:fld>
            <a:endParaRPr lang="id-ID" dirty="0"/>
          </a:p>
        </p:txBody>
      </p:sp>
    </p:spTree>
    <p:extLst>
      <p:ext uri="{BB962C8B-B14F-4D97-AF65-F5344CB8AC3E}">
        <p14:creationId xmlns:p14="http://schemas.microsoft.com/office/powerpoint/2010/main" val="2309280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 sz="4000" dirty="0"/>
              <a:t>Pemrograman Mobile</a:t>
            </a:r>
            <a:br>
              <a:rPr lang="en" sz="4000" dirty="0"/>
            </a:br>
            <a:endParaRPr lang="en-US" dirty="0"/>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a:xfrm>
            <a:off x="2317581" y="3605882"/>
            <a:ext cx="6188745" cy="412807"/>
          </a:xfrm>
        </p:spPr>
        <p:txBody>
          <a:bodyPr/>
          <a:lstStyle/>
          <a:p>
            <a:pPr marL="0" lvl="0" indent="0" rtl="0">
              <a:spcBef>
                <a:spcPts val="0"/>
              </a:spcBef>
              <a:spcAft>
                <a:spcPts val="0"/>
              </a:spcAft>
              <a:buNone/>
            </a:pPr>
            <a:r>
              <a:rPr lang="en-US" b="1" dirty="0">
                <a:solidFill>
                  <a:schemeClr val="accent3"/>
                </a:solidFill>
              </a:rPr>
              <a:t>03</a:t>
            </a:r>
            <a:r>
              <a:rPr lang="en-US" dirty="0"/>
              <a:t> – Download dan </a:t>
            </a:r>
            <a:r>
              <a:rPr lang="en-US" dirty="0" err="1"/>
              <a:t>Instalasi</a:t>
            </a:r>
            <a:r>
              <a:rPr lang="en-US" dirty="0"/>
              <a:t> Software</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33</a:t>
            </a:fld>
            <a:endParaRPr lang="id-ID" dirty="0"/>
          </a:p>
        </p:txBody>
      </p:sp>
    </p:spTree>
    <p:extLst>
      <p:ext uri="{BB962C8B-B14F-4D97-AF65-F5344CB8AC3E}">
        <p14:creationId xmlns:p14="http://schemas.microsoft.com/office/powerpoint/2010/main" val="2762381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a:xfrm>
            <a:off x="2121818" y="1106471"/>
            <a:ext cx="6184483" cy="1315453"/>
          </a:xfrm>
        </p:spPr>
        <p:txBody>
          <a:bodyPr>
            <a:normAutofit/>
          </a:bodyPr>
          <a:lstStyle/>
          <a:p>
            <a:r>
              <a:rPr lang="en-US" dirty="0"/>
              <a:t>ACTIVITY</a:t>
            </a:r>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a:xfrm>
            <a:off x="2334127" y="2421924"/>
            <a:ext cx="6188745" cy="3184859"/>
          </a:xfrm>
        </p:spPr>
        <p:txBody>
          <a:bodyPr>
            <a:normAutofit/>
          </a:bodyPr>
          <a:lstStyle/>
          <a:p>
            <a:r>
              <a:rPr lang="en-US" dirty="0"/>
              <a:t>TOPIK PEMBAHASAN</a:t>
            </a:r>
          </a:p>
          <a:p>
            <a:pPr marL="342900" indent="-342900">
              <a:buAutoNum type="arabicPeriod"/>
            </a:pPr>
            <a:r>
              <a:rPr lang="en-US" dirty="0"/>
              <a:t>Download &amp; </a:t>
            </a:r>
            <a:r>
              <a:rPr lang="en-US" dirty="0" err="1"/>
              <a:t>Instal</a:t>
            </a:r>
            <a:r>
              <a:rPr lang="en-US" dirty="0"/>
              <a:t> JDK</a:t>
            </a:r>
          </a:p>
          <a:p>
            <a:pPr marL="342900" indent="-342900">
              <a:buAutoNum type="arabicPeriod"/>
            </a:pPr>
            <a:r>
              <a:rPr lang="en-US" dirty="0"/>
              <a:t>Download &amp; Install IDE Android Studio</a:t>
            </a:r>
          </a:p>
          <a:p>
            <a:pPr marL="342900" indent="-342900">
              <a:buAutoNum type="arabicPeriod"/>
            </a:pPr>
            <a:r>
              <a:rPr lang="en-US" dirty="0"/>
              <a:t>Install SDK</a:t>
            </a:r>
          </a:p>
          <a:p>
            <a:pPr marL="342900" indent="-342900">
              <a:buAutoNum type="arabicPeriod"/>
            </a:pPr>
            <a:r>
              <a:rPr lang="en-US" dirty="0" err="1"/>
              <a:t>Membuat</a:t>
            </a:r>
            <a:r>
              <a:rPr lang="en-US" dirty="0"/>
              <a:t> Project </a:t>
            </a:r>
            <a:r>
              <a:rPr lang="en-US" dirty="0" err="1"/>
              <a:t>Pertama</a:t>
            </a:r>
            <a:endParaRPr lang="en-US" dirty="0"/>
          </a:p>
          <a:p>
            <a:pPr marL="342900" indent="-342900">
              <a:buAutoNum type="arabicPeriod"/>
            </a:pPr>
            <a:r>
              <a:rPr lang="en-US" dirty="0"/>
              <a:t>Download &amp; </a:t>
            </a:r>
            <a:r>
              <a:rPr lang="en-US" dirty="0" err="1"/>
              <a:t>Instal</a:t>
            </a:r>
            <a:r>
              <a:rPr lang="en-US" dirty="0"/>
              <a:t> ADB Driver</a:t>
            </a:r>
          </a:p>
          <a:p>
            <a:pPr marL="342900" indent="-342900">
              <a:buAutoNum type="arabicPeriod"/>
            </a:pPr>
            <a:r>
              <a:rPr lang="en-US" dirty="0" err="1"/>
              <a:t>Instal</a:t>
            </a:r>
            <a:r>
              <a:rPr lang="en-US" dirty="0"/>
              <a:t> Emulator / AVD</a:t>
            </a:r>
          </a:p>
          <a:p>
            <a:pPr marL="342900" indent="-342900">
              <a:buAutoNum type="arabicPeriod"/>
            </a:pPr>
            <a:endParaRPr lang="en-US" dirty="0"/>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34</a:t>
            </a:fld>
            <a:endParaRPr lang="id-ID" dirty="0"/>
          </a:p>
        </p:txBody>
      </p:sp>
    </p:spTree>
    <p:extLst>
      <p:ext uri="{BB962C8B-B14F-4D97-AF65-F5344CB8AC3E}">
        <p14:creationId xmlns:p14="http://schemas.microsoft.com/office/powerpoint/2010/main" val="1272273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US" dirty="0"/>
              <a:t>Download &amp; </a:t>
            </a:r>
            <a:r>
              <a:rPr lang="en-US" dirty="0" err="1"/>
              <a:t>Instal</a:t>
            </a:r>
            <a:r>
              <a:rPr lang="en-US" dirty="0"/>
              <a:t> JDK</a:t>
            </a:r>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p:txBody>
          <a:bodyPr/>
          <a:lstStyle/>
          <a:p>
            <a:r>
              <a:rPr lang="en-US" dirty="0"/>
              <a:t>TOPIK 1</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35</a:t>
            </a:fld>
            <a:endParaRPr lang="id-ID" dirty="0"/>
          </a:p>
        </p:txBody>
      </p:sp>
    </p:spTree>
    <p:extLst>
      <p:ext uri="{BB962C8B-B14F-4D97-AF65-F5344CB8AC3E}">
        <p14:creationId xmlns:p14="http://schemas.microsoft.com/office/powerpoint/2010/main" val="3796171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604A-61FE-6E40-5E63-D645E61C9D17}"/>
              </a:ext>
            </a:extLst>
          </p:cNvPr>
          <p:cNvSpPr>
            <a:spLocks noGrp="1"/>
          </p:cNvSpPr>
          <p:nvPr>
            <p:ph type="title"/>
          </p:nvPr>
        </p:nvSpPr>
        <p:spPr/>
        <p:txBody>
          <a:bodyPr/>
          <a:lstStyle/>
          <a:p>
            <a:r>
              <a:rPr lang="en-US" dirty="0"/>
              <a:t>Download &amp; </a:t>
            </a:r>
            <a:r>
              <a:rPr lang="en-US" dirty="0" err="1"/>
              <a:t>Instal</a:t>
            </a:r>
            <a:r>
              <a:rPr lang="en-US" dirty="0"/>
              <a:t> JDK</a:t>
            </a:r>
          </a:p>
        </p:txBody>
      </p:sp>
      <p:sp>
        <p:nvSpPr>
          <p:cNvPr id="4" name="Date Placeholder 3">
            <a:extLst>
              <a:ext uri="{FF2B5EF4-FFF2-40B4-BE49-F238E27FC236}">
                <a16:creationId xmlns:a16="http://schemas.microsoft.com/office/drawing/2014/main" id="{830E0962-B005-9240-400F-B399C12A5401}"/>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120E4A11-F06A-F56C-31BC-18C1A8F9589C}"/>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D6E8AF24-E7E9-CBF3-59D3-18E398038715}"/>
              </a:ext>
            </a:extLst>
          </p:cNvPr>
          <p:cNvSpPr>
            <a:spLocks noGrp="1"/>
          </p:cNvSpPr>
          <p:nvPr>
            <p:ph type="sldNum" sz="quarter" idx="12"/>
          </p:nvPr>
        </p:nvSpPr>
        <p:spPr/>
        <p:txBody>
          <a:bodyPr/>
          <a:lstStyle/>
          <a:p>
            <a:fld id="{DF0E258F-04D6-46E9-8B77-0866F5CD991D}" type="slidenum">
              <a:rPr lang="id-ID" smtClean="0"/>
              <a:pPr/>
              <a:t>36</a:t>
            </a:fld>
            <a:endParaRPr lang="id-ID" dirty="0"/>
          </a:p>
        </p:txBody>
      </p:sp>
      <p:sp>
        <p:nvSpPr>
          <p:cNvPr id="11" name="Content Placeholder 2">
            <a:extLst>
              <a:ext uri="{FF2B5EF4-FFF2-40B4-BE49-F238E27FC236}">
                <a16:creationId xmlns:a16="http://schemas.microsoft.com/office/drawing/2014/main" id="{E337D0DC-7591-DE21-988A-0344DEBC06EA}"/>
              </a:ext>
            </a:extLst>
          </p:cNvPr>
          <p:cNvSpPr>
            <a:spLocks noGrp="1"/>
          </p:cNvSpPr>
          <p:nvPr>
            <p:ph idx="1"/>
          </p:nvPr>
        </p:nvSpPr>
        <p:spPr>
          <a:xfrm>
            <a:off x="433485" y="1856765"/>
            <a:ext cx="7699514" cy="3969890"/>
          </a:xfrm>
        </p:spPr>
        <p:txBody>
          <a:bodyPr/>
          <a:lstStyle/>
          <a:p>
            <a:r>
              <a:rPr lang="en-US" dirty="0"/>
              <a:t>Java Development Kit </a:t>
            </a:r>
            <a:r>
              <a:rPr lang="en-US" dirty="0" err="1"/>
              <a:t>atau</a:t>
            </a:r>
            <a:r>
              <a:rPr lang="en-US" dirty="0"/>
              <a:t> yang biasa </a:t>
            </a:r>
            <a:r>
              <a:rPr lang="en-US" dirty="0" err="1"/>
              <a:t>disingkat</a:t>
            </a:r>
            <a:r>
              <a:rPr lang="en-US" dirty="0"/>
              <a:t> JDK merupakan Software yang digunakan </a:t>
            </a:r>
            <a:r>
              <a:rPr lang="en-US" dirty="0" err="1"/>
              <a:t>untuk</a:t>
            </a:r>
            <a:r>
              <a:rPr lang="en-US" dirty="0"/>
              <a:t> </a:t>
            </a:r>
            <a:r>
              <a:rPr lang="en-US" dirty="0" err="1"/>
              <a:t>melakukan</a:t>
            </a:r>
            <a:r>
              <a:rPr lang="en-US" dirty="0"/>
              <a:t> proses </a:t>
            </a:r>
            <a:r>
              <a:rPr lang="en-US" dirty="0" err="1"/>
              <a:t>kompilasi</a:t>
            </a:r>
            <a:r>
              <a:rPr lang="en-US" dirty="0"/>
              <a:t> </a:t>
            </a:r>
            <a:r>
              <a:rPr lang="en-US" dirty="0" err="1"/>
              <a:t>dari</a:t>
            </a:r>
            <a:r>
              <a:rPr lang="en-US" dirty="0"/>
              <a:t> Java Code ke bytecode.</a:t>
            </a:r>
          </a:p>
          <a:p>
            <a:endParaRPr lang="en-US" dirty="0"/>
          </a:p>
          <a:p>
            <a:r>
              <a:rPr lang="en-US" dirty="0"/>
              <a:t>Pada </a:t>
            </a:r>
            <a:r>
              <a:rPr lang="en-US" dirty="0" err="1"/>
              <a:t>dasarnya</a:t>
            </a:r>
            <a:r>
              <a:rPr lang="en-US" dirty="0"/>
              <a:t> </a:t>
            </a:r>
            <a:r>
              <a:rPr lang="en-US" dirty="0" err="1"/>
              <a:t>Aplikasi</a:t>
            </a:r>
            <a:r>
              <a:rPr lang="en-US" dirty="0"/>
              <a:t> Android ini </a:t>
            </a:r>
            <a:r>
              <a:rPr lang="en-US" dirty="0" err="1"/>
              <a:t>dikembangkan</a:t>
            </a:r>
            <a:r>
              <a:rPr lang="en-US" dirty="0"/>
              <a:t> </a:t>
            </a:r>
            <a:r>
              <a:rPr lang="en-US" dirty="0" err="1"/>
              <a:t>menggunakan</a:t>
            </a:r>
            <a:r>
              <a:rPr lang="en-US" dirty="0"/>
              <a:t> </a:t>
            </a:r>
            <a:r>
              <a:rPr lang="en-US" dirty="0" err="1"/>
              <a:t>bahasa</a:t>
            </a:r>
            <a:r>
              <a:rPr lang="en-US" dirty="0"/>
              <a:t> </a:t>
            </a:r>
            <a:r>
              <a:rPr lang="en-US" dirty="0" err="1"/>
              <a:t>pemrograman</a:t>
            </a:r>
            <a:r>
              <a:rPr lang="en-US" dirty="0"/>
              <a:t> Java. Oleh </a:t>
            </a:r>
            <a:r>
              <a:rPr lang="en-US" dirty="0" err="1"/>
              <a:t>karena</a:t>
            </a:r>
            <a:r>
              <a:rPr lang="en-US" dirty="0"/>
              <a:t> itu JDK menjadi sangat penting </a:t>
            </a:r>
            <a:r>
              <a:rPr lang="en-US" dirty="0" err="1"/>
              <a:t>untuk</a:t>
            </a:r>
            <a:r>
              <a:rPr lang="en-US" dirty="0"/>
              <a:t> </a:t>
            </a:r>
            <a:r>
              <a:rPr lang="en-US" dirty="0" err="1"/>
              <a:t>diinstall</a:t>
            </a:r>
            <a:r>
              <a:rPr lang="en-US" dirty="0"/>
              <a:t> </a:t>
            </a:r>
            <a:r>
              <a:rPr lang="en-US" dirty="0" err="1"/>
              <a:t>ketika</a:t>
            </a:r>
            <a:r>
              <a:rPr lang="en-US" dirty="0"/>
              <a:t> </a:t>
            </a:r>
            <a:r>
              <a:rPr lang="en-US" dirty="0" err="1"/>
              <a:t>kita</a:t>
            </a:r>
            <a:r>
              <a:rPr lang="en-US" dirty="0"/>
              <a:t> ingin </a:t>
            </a:r>
            <a:r>
              <a:rPr lang="en-US" dirty="0" err="1"/>
              <a:t>membangun</a:t>
            </a:r>
            <a:r>
              <a:rPr lang="en-US" dirty="0"/>
              <a:t> </a:t>
            </a:r>
            <a:r>
              <a:rPr lang="en-US" dirty="0" err="1"/>
              <a:t>aplikasi</a:t>
            </a:r>
            <a:r>
              <a:rPr lang="en-US" dirty="0"/>
              <a:t> Android.</a:t>
            </a:r>
          </a:p>
        </p:txBody>
      </p:sp>
    </p:spTree>
    <p:extLst>
      <p:ext uri="{BB962C8B-B14F-4D97-AF65-F5344CB8AC3E}">
        <p14:creationId xmlns:p14="http://schemas.microsoft.com/office/powerpoint/2010/main" val="4245493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FC8A-DB05-3B65-034A-59CD8AAD2815}"/>
              </a:ext>
            </a:extLst>
          </p:cNvPr>
          <p:cNvSpPr>
            <a:spLocks noGrp="1"/>
          </p:cNvSpPr>
          <p:nvPr>
            <p:ph type="title"/>
          </p:nvPr>
        </p:nvSpPr>
        <p:spPr/>
        <p:txBody>
          <a:bodyPr/>
          <a:lstStyle/>
          <a:p>
            <a:r>
              <a:rPr lang="en-US" dirty="0"/>
              <a:t>Download &amp; </a:t>
            </a:r>
            <a:r>
              <a:rPr lang="en-US" dirty="0" err="1"/>
              <a:t>Instal</a:t>
            </a:r>
            <a:r>
              <a:rPr lang="en-US" dirty="0"/>
              <a:t> JDK</a:t>
            </a:r>
          </a:p>
        </p:txBody>
      </p:sp>
      <p:sp>
        <p:nvSpPr>
          <p:cNvPr id="4" name="Date Placeholder 3">
            <a:extLst>
              <a:ext uri="{FF2B5EF4-FFF2-40B4-BE49-F238E27FC236}">
                <a16:creationId xmlns:a16="http://schemas.microsoft.com/office/drawing/2014/main" id="{E1B130D6-44D8-A604-05A3-9065F15F6B16}"/>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488C63B2-6345-804A-754A-D6ACB1892100}"/>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3E8F8C91-9BF1-236C-7949-15035554B930}"/>
              </a:ext>
            </a:extLst>
          </p:cNvPr>
          <p:cNvSpPr>
            <a:spLocks noGrp="1"/>
          </p:cNvSpPr>
          <p:nvPr>
            <p:ph type="sldNum" sz="quarter" idx="12"/>
          </p:nvPr>
        </p:nvSpPr>
        <p:spPr/>
        <p:txBody>
          <a:bodyPr/>
          <a:lstStyle/>
          <a:p>
            <a:fld id="{DF0E258F-04D6-46E9-8B77-0866F5CD991D}" type="slidenum">
              <a:rPr lang="id-ID" smtClean="0"/>
              <a:pPr/>
              <a:t>37</a:t>
            </a:fld>
            <a:endParaRPr lang="id-ID" dirty="0"/>
          </a:p>
        </p:txBody>
      </p:sp>
      <p:sp>
        <p:nvSpPr>
          <p:cNvPr id="9" name="Content Placeholder 2">
            <a:extLst>
              <a:ext uri="{FF2B5EF4-FFF2-40B4-BE49-F238E27FC236}">
                <a16:creationId xmlns:a16="http://schemas.microsoft.com/office/drawing/2014/main" id="{95C7FDF1-A60F-F6C0-3D7F-5DD052BFC31E}"/>
              </a:ext>
            </a:extLst>
          </p:cNvPr>
          <p:cNvSpPr>
            <a:spLocks noGrp="1"/>
          </p:cNvSpPr>
          <p:nvPr>
            <p:ph idx="1"/>
          </p:nvPr>
        </p:nvSpPr>
        <p:spPr>
          <a:xfrm>
            <a:off x="184897" y="1559687"/>
            <a:ext cx="10255578" cy="4120461"/>
          </a:xfrm>
        </p:spPr>
        <p:txBody>
          <a:bodyPr/>
          <a:lstStyle/>
          <a:p>
            <a:r>
              <a:rPr lang="en-US" dirty="0"/>
              <a:t>Download JDK pada web </a:t>
            </a:r>
            <a:r>
              <a:rPr lang="en-US" dirty="0" err="1"/>
              <a:t>resminya</a:t>
            </a:r>
            <a:r>
              <a:rPr lang="en-US" dirty="0"/>
              <a:t> </a:t>
            </a:r>
            <a:r>
              <a:rPr lang="en-US" dirty="0">
                <a:hlinkClick r:id="rId2"/>
              </a:rPr>
              <a:t>https://www.oracle.com/java/technologies/downloads/#java8</a:t>
            </a:r>
            <a:endParaRPr lang="en-US" dirty="0"/>
          </a:p>
          <a:p>
            <a:endParaRPr lang="en-US" dirty="0"/>
          </a:p>
        </p:txBody>
      </p:sp>
      <p:pic>
        <p:nvPicPr>
          <p:cNvPr id="10" name="Picture 4" descr="Cara install JDK">
            <a:extLst>
              <a:ext uri="{FF2B5EF4-FFF2-40B4-BE49-F238E27FC236}">
                <a16:creationId xmlns:a16="http://schemas.microsoft.com/office/drawing/2014/main" id="{C3979DA1-AD70-7610-97A0-6D1E502FF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415" y="2401053"/>
            <a:ext cx="5574612" cy="354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772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3806A-BE93-BF3A-6456-12EA68AB8C46}"/>
              </a:ext>
            </a:extLst>
          </p:cNvPr>
          <p:cNvSpPr>
            <a:spLocks noGrp="1"/>
          </p:cNvSpPr>
          <p:nvPr>
            <p:ph type="title"/>
          </p:nvPr>
        </p:nvSpPr>
        <p:spPr/>
        <p:txBody>
          <a:bodyPr/>
          <a:lstStyle/>
          <a:p>
            <a:r>
              <a:rPr lang="en-US" dirty="0"/>
              <a:t>Download &amp; </a:t>
            </a:r>
            <a:r>
              <a:rPr lang="en-US" dirty="0" err="1"/>
              <a:t>Instal</a:t>
            </a:r>
            <a:r>
              <a:rPr lang="en-US" dirty="0"/>
              <a:t> JDK</a:t>
            </a:r>
          </a:p>
        </p:txBody>
      </p:sp>
      <p:sp>
        <p:nvSpPr>
          <p:cNvPr id="4" name="Date Placeholder 3">
            <a:extLst>
              <a:ext uri="{FF2B5EF4-FFF2-40B4-BE49-F238E27FC236}">
                <a16:creationId xmlns:a16="http://schemas.microsoft.com/office/drawing/2014/main" id="{DC66EBF8-4522-ABFF-7F48-BDD9BF4BB58B}"/>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EAA871A2-A8B0-A948-E14A-A80D0F35E997}"/>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F5ACD6F0-98FD-9A6F-983B-7B07D561A1EB}"/>
              </a:ext>
            </a:extLst>
          </p:cNvPr>
          <p:cNvSpPr>
            <a:spLocks noGrp="1"/>
          </p:cNvSpPr>
          <p:nvPr>
            <p:ph type="sldNum" sz="quarter" idx="12"/>
          </p:nvPr>
        </p:nvSpPr>
        <p:spPr/>
        <p:txBody>
          <a:bodyPr/>
          <a:lstStyle/>
          <a:p>
            <a:fld id="{DF0E258F-04D6-46E9-8B77-0866F5CD991D}" type="slidenum">
              <a:rPr lang="id-ID" smtClean="0"/>
              <a:pPr/>
              <a:t>38</a:t>
            </a:fld>
            <a:endParaRPr lang="id-ID" dirty="0"/>
          </a:p>
        </p:txBody>
      </p:sp>
      <p:sp>
        <p:nvSpPr>
          <p:cNvPr id="10" name="Content Placeholder 2">
            <a:extLst>
              <a:ext uri="{FF2B5EF4-FFF2-40B4-BE49-F238E27FC236}">
                <a16:creationId xmlns:a16="http://schemas.microsoft.com/office/drawing/2014/main" id="{43C70735-73ED-30A7-D1D0-7DD77862227D}"/>
              </a:ext>
            </a:extLst>
          </p:cNvPr>
          <p:cNvSpPr>
            <a:spLocks noGrp="1"/>
          </p:cNvSpPr>
          <p:nvPr>
            <p:ph idx="1"/>
          </p:nvPr>
        </p:nvSpPr>
        <p:spPr>
          <a:xfrm>
            <a:off x="103382" y="1442522"/>
            <a:ext cx="10652676" cy="4563089"/>
          </a:xfrm>
        </p:spPr>
        <p:txBody>
          <a:bodyPr/>
          <a:lstStyle/>
          <a:p>
            <a:r>
              <a:rPr lang="en-US" dirty="0" err="1"/>
              <a:t>Kliki</a:t>
            </a:r>
            <a:r>
              <a:rPr lang="en-US" dirty="0"/>
              <a:t> Next hingga </a:t>
            </a:r>
            <a:r>
              <a:rPr lang="en-US" dirty="0" err="1"/>
              <a:t>masuk</a:t>
            </a:r>
            <a:r>
              <a:rPr lang="en-US" dirty="0"/>
              <a:t> ke proses </a:t>
            </a:r>
            <a:r>
              <a:rPr lang="en-US" dirty="0" err="1"/>
              <a:t>instalasi</a:t>
            </a:r>
            <a:r>
              <a:rPr lang="en-US" dirty="0"/>
              <a:t>. </a:t>
            </a:r>
            <a:r>
              <a:rPr lang="en-US" dirty="0" err="1"/>
              <a:t>Tunggu</a:t>
            </a:r>
            <a:r>
              <a:rPr lang="en-US" dirty="0"/>
              <a:t> hingga proses </a:t>
            </a:r>
            <a:r>
              <a:rPr lang="en-US" dirty="0" err="1"/>
              <a:t>instalasi</a:t>
            </a:r>
            <a:r>
              <a:rPr lang="en-US" dirty="0"/>
              <a:t> selesai.</a:t>
            </a:r>
          </a:p>
          <a:p>
            <a:endParaRPr lang="en-US" dirty="0"/>
          </a:p>
        </p:txBody>
      </p:sp>
      <p:pic>
        <p:nvPicPr>
          <p:cNvPr id="11" name="Picture 2" descr="Cara install JDK">
            <a:extLst>
              <a:ext uri="{FF2B5EF4-FFF2-40B4-BE49-F238E27FC236}">
                <a16:creationId xmlns:a16="http://schemas.microsoft.com/office/drawing/2014/main" id="{18BADDFE-5269-AB7E-6FFB-175672CF1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7" y="2116210"/>
            <a:ext cx="4305427" cy="32992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ara install JDK">
            <a:extLst>
              <a:ext uri="{FF2B5EF4-FFF2-40B4-BE49-F238E27FC236}">
                <a16:creationId xmlns:a16="http://schemas.microsoft.com/office/drawing/2014/main" id="{AF411A21-C461-600E-BF46-0A09442FD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357" y="2379084"/>
            <a:ext cx="4463264" cy="339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20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6705-C114-E894-8D45-470AA595DA67}"/>
              </a:ext>
            </a:extLst>
          </p:cNvPr>
          <p:cNvSpPr>
            <a:spLocks noGrp="1"/>
          </p:cNvSpPr>
          <p:nvPr>
            <p:ph type="title"/>
          </p:nvPr>
        </p:nvSpPr>
        <p:spPr/>
        <p:txBody>
          <a:bodyPr/>
          <a:lstStyle/>
          <a:p>
            <a:r>
              <a:rPr lang="en-US" dirty="0"/>
              <a:t>Download &amp; </a:t>
            </a:r>
            <a:r>
              <a:rPr lang="en-US" dirty="0" err="1"/>
              <a:t>Instal</a:t>
            </a:r>
            <a:r>
              <a:rPr lang="en-US" dirty="0"/>
              <a:t> JDK</a:t>
            </a:r>
          </a:p>
        </p:txBody>
      </p:sp>
      <p:sp>
        <p:nvSpPr>
          <p:cNvPr id="4" name="Date Placeholder 3">
            <a:extLst>
              <a:ext uri="{FF2B5EF4-FFF2-40B4-BE49-F238E27FC236}">
                <a16:creationId xmlns:a16="http://schemas.microsoft.com/office/drawing/2014/main" id="{C35A8538-6D44-7199-795E-74B4AB87361F}"/>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D2BF52-E412-DB63-E490-1048004EAEE2}"/>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6B051BFC-63DA-C9E8-EEBA-5AB1EB6687D7}"/>
              </a:ext>
            </a:extLst>
          </p:cNvPr>
          <p:cNvSpPr>
            <a:spLocks noGrp="1"/>
          </p:cNvSpPr>
          <p:nvPr>
            <p:ph type="sldNum" sz="quarter" idx="12"/>
          </p:nvPr>
        </p:nvSpPr>
        <p:spPr/>
        <p:txBody>
          <a:bodyPr/>
          <a:lstStyle/>
          <a:p>
            <a:fld id="{DF0E258F-04D6-46E9-8B77-0866F5CD991D}" type="slidenum">
              <a:rPr lang="id-ID" smtClean="0"/>
              <a:pPr/>
              <a:t>39</a:t>
            </a:fld>
            <a:endParaRPr lang="id-ID" dirty="0"/>
          </a:p>
        </p:txBody>
      </p:sp>
      <p:sp>
        <p:nvSpPr>
          <p:cNvPr id="7" name="Content Placeholder 2">
            <a:extLst>
              <a:ext uri="{FF2B5EF4-FFF2-40B4-BE49-F238E27FC236}">
                <a16:creationId xmlns:a16="http://schemas.microsoft.com/office/drawing/2014/main" id="{77A89A12-A2E3-8A5A-0461-D12005B73D75}"/>
              </a:ext>
            </a:extLst>
          </p:cNvPr>
          <p:cNvSpPr>
            <a:spLocks noGrp="1"/>
          </p:cNvSpPr>
          <p:nvPr>
            <p:ph idx="1"/>
          </p:nvPr>
        </p:nvSpPr>
        <p:spPr>
          <a:xfrm>
            <a:off x="184897" y="1666374"/>
            <a:ext cx="10515600" cy="4351338"/>
          </a:xfrm>
        </p:spPr>
        <p:txBody>
          <a:bodyPr/>
          <a:lstStyle/>
          <a:p>
            <a:r>
              <a:rPr lang="en-US" dirty="0"/>
              <a:t>Jika sudah selesai seperti ini, </a:t>
            </a:r>
            <a:r>
              <a:rPr lang="en-US" dirty="0" err="1"/>
              <a:t>klik</a:t>
            </a:r>
            <a:r>
              <a:rPr lang="en-US" dirty="0"/>
              <a:t> close</a:t>
            </a:r>
          </a:p>
        </p:txBody>
      </p:sp>
      <p:pic>
        <p:nvPicPr>
          <p:cNvPr id="8" name="Picture 2" descr="instal4">
            <a:extLst>
              <a:ext uri="{FF2B5EF4-FFF2-40B4-BE49-F238E27FC236}">
                <a16:creationId xmlns:a16="http://schemas.microsoft.com/office/drawing/2014/main" id="{D601A151-3027-ADA1-E810-1CF59C7AB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60" y="2168823"/>
            <a:ext cx="5324685" cy="408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27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57826BD5-C876-10F0-70DE-E6A2F634D22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99123A1-90E6-4FE8-AD33-FFBB33B932AF}"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B015F234-8334-7E0F-3DE2-D53F39784563}"/>
              </a:ext>
            </a:extLst>
          </p:cNvPr>
          <p:cNvSpPr>
            <a:spLocks noGrp="1"/>
          </p:cNvSpPr>
          <p:nvPr>
            <p:ph type="ftr" sz="quarter" idx="11"/>
          </p:nvPr>
        </p:nvSpPr>
        <p:spPr/>
        <p:txBody>
          <a:bodyPr/>
          <a:lstStyle/>
          <a:p>
            <a:pPr>
              <a:defRPr/>
            </a:pPr>
            <a:r>
              <a:rPr lang="id-ID"/>
              <a:t>Pemrograman Berbasis Objek</a:t>
            </a:r>
          </a:p>
        </p:txBody>
      </p:sp>
      <p:sp>
        <p:nvSpPr>
          <p:cNvPr id="20484" name="Slide Number Placeholder 5">
            <a:extLst>
              <a:ext uri="{FF2B5EF4-FFF2-40B4-BE49-F238E27FC236}">
                <a16:creationId xmlns:a16="http://schemas.microsoft.com/office/drawing/2014/main" id="{8CCB7969-9B57-7A06-A324-5938E3B93A6E}"/>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28C04B4-5C36-49CE-AED1-81173D06A430}" type="slidenum">
              <a:rPr lang="id-ID" altLang="en-US" sz="3600" smtClean="0">
                <a:solidFill>
                  <a:srgbClr val="FFFFFF"/>
                </a:solidFill>
              </a:rPr>
              <a:pPr>
                <a:spcBef>
                  <a:spcPct val="0"/>
                </a:spcBef>
                <a:buFontTx/>
                <a:buNone/>
              </a:pPr>
              <a:t>4</a:t>
            </a:fld>
            <a:endParaRPr lang="id-ID" altLang="en-US" sz="3600">
              <a:solidFill>
                <a:srgbClr val="FFFFFF"/>
              </a:solidFill>
            </a:endParaRPr>
          </a:p>
        </p:txBody>
      </p:sp>
      <p:sp>
        <p:nvSpPr>
          <p:cNvPr id="20485" name="Title 1">
            <a:extLst>
              <a:ext uri="{FF2B5EF4-FFF2-40B4-BE49-F238E27FC236}">
                <a16:creationId xmlns:a16="http://schemas.microsoft.com/office/drawing/2014/main" id="{3C284087-2D13-9D8F-94F8-393B509D428A}"/>
              </a:ext>
            </a:extLst>
          </p:cNvPr>
          <p:cNvSpPr>
            <a:spLocks noGrp="1" noChangeArrowheads="1"/>
          </p:cNvSpPr>
          <p:nvPr>
            <p:ph type="title"/>
          </p:nvPr>
        </p:nvSpPr>
        <p:spPr>
          <a:xfrm>
            <a:off x="2322513" y="2947988"/>
            <a:ext cx="6184900" cy="1316037"/>
          </a:xfrm>
        </p:spPr>
        <p:txBody>
          <a:bodyPr/>
          <a:lstStyle/>
          <a:p>
            <a:pPr algn="ctr" eaLnBrk="1" hangingPunct="1"/>
            <a:r>
              <a:rPr lang="en-ID" altLang="en-US" sz="3200">
                <a:solidFill>
                  <a:srgbClr val="000000"/>
                </a:solidFill>
              </a:rPr>
              <a:t>Hal-hal</a:t>
            </a:r>
            <a:endParaRPr lang="en-US" altLang="en-US" sz="3200">
              <a:solidFill>
                <a:srgbClr val="3B3838"/>
              </a:solidFill>
            </a:endParaRPr>
          </a:p>
        </p:txBody>
      </p:sp>
      <p:sp>
        <p:nvSpPr>
          <p:cNvPr id="20486" name="Text Placeholder 2">
            <a:extLst>
              <a:ext uri="{FF2B5EF4-FFF2-40B4-BE49-F238E27FC236}">
                <a16:creationId xmlns:a16="http://schemas.microsoft.com/office/drawing/2014/main" id="{D00FC142-D140-1C04-2576-87C589C968AE}"/>
              </a:ext>
            </a:extLst>
          </p:cNvPr>
          <p:cNvSpPr>
            <a:spLocks noGrp="1" noChangeArrowheads="1"/>
          </p:cNvSpPr>
          <p:nvPr>
            <p:ph type="body" idx="1"/>
          </p:nvPr>
        </p:nvSpPr>
        <p:spPr>
          <a:xfrm>
            <a:off x="2317750" y="2422525"/>
            <a:ext cx="6188075" cy="412750"/>
          </a:xfrm>
        </p:spPr>
        <p:txBody>
          <a:bodyPr/>
          <a:lstStyle/>
          <a:p>
            <a:pPr eaLnBrk="1" hangingPunct="1"/>
            <a:r>
              <a:rPr lang="en-US" altLang="en-US">
                <a:solidFill>
                  <a:srgbClr val="3B3838"/>
                </a:solidFill>
              </a:rPr>
              <a:t>Bagian 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16D1-1928-2D53-CF8F-9DF288ABA9A2}"/>
              </a:ext>
            </a:extLst>
          </p:cNvPr>
          <p:cNvSpPr>
            <a:spLocks noGrp="1"/>
          </p:cNvSpPr>
          <p:nvPr>
            <p:ph type="title"/>
          </p:nvPr>
        </p:nvSpPr>
        <p:spPr/>
        <p:txBody>
          <a:bodyPr/>
          <a:lstStyle/>
          <a:p>
            <a:r>
              <a:rPr lang="en-US" dirty="0"/>
              <a:t>Download &amp; </a:t>
            </a:r>
            <a:r>
              <a:rPr lang="en-US" dirty="0" err="1"/>
              <a:t>Instal</a:t>
            </a:r>
            <a:r>
              <a:rPr lang="en-US" dirty="0"/>
              <a:t> JDK</a:t>
            </a:r>
          </a:p>
        </p:txBody>
      </p:sp>
      <p:sp>
        <p:nvSpPr>
          <p:cNvPr id="4" name="Date Placeholder 3">
            <a:extLst>
              <a:ext uri="{FF2B5EF4-FFF2-40B4-BE49-F238E27FC236}">
                <a16:creationId xmlns:a16="http://schemas.microsoft.com/office/drawing/2014/main" id="{208A1E4B-7A7B-C6D6-D59C-077AB200F37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C42DFFF2-F902-56CD-2316-1993C140B421}"/>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C565B73-5614-A1B4-B490-87DA3822D21D}"/>
              </a:ext>
            </a:extLst>
          </p:cNvPr>
          <p:cNvSpPr>
            <a:spLocks noGrp="1"/>
          </p:cNvSpPr>
          <p:nvPr>
            <p:ph type="sldNum" sz="quarter" idx="12"/>
          </p:nvPr>
        </p:nvSpPr>
        <p:spPr/>
        <p:txBody>
          <a:bodyPr/>
          <a:lstStyle/>
          <a:p>
            <a:fld id="{DF0E258F-04D6-46E9-8B77-0866F5CD991D}" type="slidenum">
              <a:rPr lang="id-ID" smtClean="0"/>
              <a:pPr/>
              <a:t>40</a:t>
            </a:fld>
            <a:endParaRPr lang="id-ID" dirty="0"/>
          </a:p>
        </p:txBody>
      </p:sp>
      <p:sp>
        <p:nvSpPr>
          <p:cNvPr id="7" name="Content Placeholder 2">
            <a:extLst>
              <a:ext uri="{FF2B5EF4-FFF2-40B4-BE49-F238E27FC236}">
                <a16:creationId xmlns:a16="http://schemas.microsoft.com/office/drawing/2014/main" id="{B144C10F-03C5-BA15-3AEE-0339467E32A1}"/>
              </a:ext>
            </a:extLst>
          </p:cNvPr>
          <p:cNvSpPr>
            <a:spLocks noGrp="1"/>
          </p:cNvSpPr>
          <p:nvPr>
            <p:ph idx="1"/>
          </p:nvPr>
        </p:nvSpPr>
        <p:spPr>
          <a:xfrm>
            <a:off x="0" y="1666041"/>
            <a:ext cx="10515600" cy="4351338"/>
          </a:xfrm>
        </p:spPr>
        <p:txBody>
          <a:bodyPr/>
          <a:lstStyle/>
          <a:p>
            <a:r>
              <a:rPr lang="en-US" dirty="0"/>
              <a:t>Setting Path, </a:t>
            </a:r>
            <a:r>
              <a:rPr lang="en-US" dirty="0" err="1"/>
              <a:t>Salin</a:t>
            </a:r>
            <a:r>
              <a:rPr lang="en-US" dirty="0"/>
              <a:t> </a:t>
            </a:r>
            <a:r>
              <a:rPr lang="en-US" dirty="0" err="1"/>
              <a:t>lokasi</a:t>
            </a:r>
            <a:r>
              <a:rPr lang="en-US" dirty="0"/>
              <a:t> </a:t>
            </a:r>
            <a:r>
              <a:rPr lang="en-US" dirty="0" err="1"/>
              <a:t>dimana</a:t>
            </a:r>
            <a:r>
              <a:rPr lang="en-US" dirty="0"/>
              <a:t> </a:t>
            </a:r>
            <a:r>
              <a:rPr lang="en-US" dirty="0" err="1"/>
              <a:t>anda</a:t>
            </a:r>
            <a:r>
              <a:rPr lang="en-US" dirty="0"/>
              <a:t> </a:t>
            </a:r>
            <a:r>
              <a:rPr lang="en-US" dirty="0" err="1"/>
              <a:t>menaruh</a:t>
            </a:r>
            <a:r>
              <a:rPr lang="en-US" dirty="0"/>
              <a:t> folder </a:t>
            </a:r>
            <a:r>
              <a:rPr lang="en-US" dirty="0" err="1"/>
              <a:t>JDKnya</a:t>
            </a:r>
            <a:r>
              <a:rPr lang="en-US" dirty="0"/>
              <a:t>.</a:t>
            </a:r>
          </a:p>
        </p:txBody>
      </p:sp>
      <p:pic>
        <p:nvPicPr>
          <p:cNvPr id="8" name="Picture 2" descr="instal4">
            <a:extLst>
              <a:ext uri="{FF2B5EF4-FFF2-40B4-BE49-F238E27FC236}">
                <a16:creationId xmlns:a16="http://schemas.microsoft.com/office/drawing/2014/main" id="{FD9F81B0-0B45-BC76-BC48-962D9145F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3" y="2348756"/>
            <a:ext cx="8715453"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27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305F-010F-4CD1-1C54-2491F4BC4756}"/>
              </a:ext>
            </a:extLst>
          </p:cNvPr>
          <p:cNvSpPr>
            <a:spLocks noGrp="1"/>
          </p:cNvSpPr>
          <p:nvPr>
            <p:ph type="title"/>
          </p:nvPr>
        </p:nvSpPr>
        <p:spPr/>
        <p:txBody>
          <a:bodyPr/>
          <a:lstStyle/>
          <a:p>
            <a:r>
              <a:rPr lang="en-US" dirty="0"/>
              <a:t>Download &amp; </a:t>
            </a:r>
            <a:r>
              <a:rPr lang="en-US" dirty="0" err="1"/>
              <a:t>Instal</a:t>
            </a:r>
            <a:r>
              <a:rPr lang="en-US" dirty="0"/>
              <a:t> JDK</a:t>
            </a:r>
          </a:p>
        </p:txBody>
      </p:sp>
      <p:sp>
        <p:nvSpPr>
          <p:cNvPr id="4" name="Date Placeholder 3">
            <a:extLst>
              <a:ext uri="{FF2B5EF4-FFF2-40B4-BE49-F238E27FC236}">
                <a16:creationId xmlns:a16="http://schemas.microsoft.com/office/drawing/2014/main" id="{33FB4E02-8D4F-3DAD-DD28-777D649C4411}"/>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E32E5E3D-1DD7-70FE-173E-896DC115EC82}"/>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AD914BF0-DC6F-55E2-0A9E-D1C3913BB9B2}"/>
              </a:ext>
            </a:extLst>
          </p:cNvPr>
          <p:cNvSpPr>
            <a:spLocks noGrp="1"/>
          </p:cNvSpPr>
          <p:nvPr>
            <p:ph type="sldNum" sz="quarter" idx="12"/>
          </p:nvPr>
        </p:nvSpPr>
        <p:spPr/>
        <p:txBody>
          <a:bodyPr/>
          <a:lstStyle/>
          <a:p>
            <a:fld id="{DF0E258F-04D6-46E9-8B77-0866F5CD991D}" type="slidenum">
              <a:rPr lang="id-ID" smtClean="0"/>
              <a:pPr/>
              <a:t>41</a:t>
            </a:fld>
            <a:endParaRPr lang="id-ID" dirty="0"/>
          </a:p>
        </p:txBody>
      </p:sp>
      <p:sp>
        <p:nvSpPr>
          <p:cNvPr id="7" name="Content Placeholder 2">
            <a:extLst>
              <a:ext uri="{FF2B5EF4-FFF2-40B4-BE49-F238E27FC236}">
                <a16:creationId xmlns:a16="http://schemas.microsoft.com/office/drawing/2014/main" id="{5916AE42-A1BD-400B-B223-68C0B581E23E}"/>
              </a:ext>
            </a:extLst>
          </p:cNvPr>
          <p:cNvSpPr>
            <a:spLocks noGrp="1"/>
          </p:cNvSpPr>
          <p:nvPr>
            <p:ph sz="half" idx="1"/>
          </p:nvPr>
        </p:nvSpPr>
        <p:spPr>
          <a:xfrm>
            <a:off x="0" y="1825625"/>
            <a:ext cx="5181600" cy="4351338"/>
          </a:xfrm>
        </p:spPr>
        <p:txBody>
          <a:bodyPr/>
          <a:lstStyle/>
          <a:p>
            <a:r>
              <a:rPr lang="en-US" dirty="0" err="1"/>
              <a:t>Klik</a:t>
            </a:r>
            <a:r>
              <a:rPr lang="en-US" dirty="0"/>
              <a:t> </a:t>
            </a:r>
            <a:r>
              <a:rPr lang="en-US" dirty="0" err="1"/>
              <a:t>kanan</a:t>
            </a:r>
            <a:r>
              <a:rPr lang="en-US" dirty="0"/>
              <a:t> pada </a:t>
            </a:r>
            <a:r>
              <a:rPr lang="en-US" b="1" i="1" dirty="0"/>
              <a:t>This pc </a:t>
            </a:r>
            <a:r>
              <a:rPr lang="en-US" dirty="0"/>
              <a:t>&gt; </a:t>
            </a:r>
            <a:r>
              <a:rPr lang="en-US" dirty="0" err="1"/>
              <a:t>pilih</a:t>
            </a:r>
            <a:r>
              <a:rPr lang="en-US" dirty="0"/>
              <a:t> </a:t>
            </a:r>
            <a:r>
              <a:rPr lang="en-US" b="1" i="1" dirty="0"/>
              <a:t>Properties.</a:t>
            </a:r>
          </a:p>
        </p:txBody>
      </p:sp>
      <p:sp>
        <p:nvSpPr>
          <p:cNvPr id="8" name="Content Placeholder 3">
            <a:extLst>
              <a:ext uri="{FF2B5EF4-FFF2-40B4-BE49-F238E27FC236}">
                <a16:creationId xmlns:a16="http://schemas.microsoft.com/office/drawing/2014/main" id="{AA6EC66E-3673-A6F8-28E8-1DB6585111A2}"/>
              </a:ext>
            </a:extLst>
          </p:cNvPr>
          <p:cNvSpPr txBox="1">
            <a:spLocks/>
          </p:cNvSpPr>
          <p:nvPr/>
        </p:nvSpPr>
        <p:spPr>
          <a:xfrm>
            <a:off x="4592258" y="1798420"/>
            <a:ext cx="4714459"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Setelah</a:t>
            </a:r>
            <a:r>
              <a:rPr lang="en-US" dirty="0"/>
              <a:t> itu </a:t>
            </a:r>
            <a:r>
              <a:rPr lang="en-US" dirty="0" err="1"/>
              <a:t>akan</a:t>
            </a:r>
            <a:r>
              <a:rPr lang="en-US" dirty="0"/>
              <a:t> </a:t>
            </a:r>
            <a:r>
              <a:rPr lang="en-US" dirty="0" err="1"/>
              <a:t>muncul</a:t>
            </a:r>
            <a:r>
              <a:rPr lang="en-US" dirty="0"/>
              <a:t> seperti ini, </a:t>
            </a:r>
            <a:r>
              <a:rPr lang="en-US" dirty="0" err="1"/>
              <a:t>lalu</a:t>
            </a:r>
            <a:r>
              <a:rPr lang="en-US" dirty="0"/>
              <a:t> </a:t>
            </a:r>
            <a:r>
              <a:rPr lang="en-US" dirty="0" err="1"/>
              <a:t>pilih</a:t>
            </a:r>
            <a:r>
              <a:rPr lang="en-US" dirty="0"/>
              <a:t> </a:t>
            </a:r>
            <a:r>
              <a:rPr lang="en-US" b="1" i="1" dirty="0"/>
              <a:t>Advanced System Settings.</a:t>
            </a:r>
          </a:p>
        </p:txBody>
      </p:sp>
      <p:pic>
        <p:nvPicPr>
          <p:cNvPr id="9" name="Picture 2" descr="instal5">
            <a:extLst>
              <a:ext uri="{FF2B5EF4-FFF2-40B4-BE49-F238E27FC236}">
                <a16:creationId xmlns:a16="http://schemas.microsoft.com/office/drawing/2014/main" id="{F9AF99EE-BB49-A681-D388-3E0F39B6B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05" y="2434092"/>
            <a:ext cx="2375263" cy="35911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nstal6">
            <a:extLst>
              <a:ext uri="{FF2B5EF4-FFF2-40B4-BE49-F238E27FC236}">
                <a16:creationId xmlns:a16="http://schemas.microsoft.com/office/drawing/2014/main" id="{3CF79F88-599D-708D-B627-522233D40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758695"/>
            <a:ext cx="3141617" cy="3266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493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86D4-73A8-488C-2CA5-630377CF98C4}"/>
              </a:ext>
            </a:extLst>
          </p:cNvPr>
          <p:cNvSpPr>
            <a:spLocks noGrp="1"/>
          </p:cNvSpPr>
          <p:nvPr>
            <p:ph type="title"/>
          </p:nvPr>
        </p:nvSpPr>
        <p:spPr/>
        <p:txBody>
          <a:bodyPr/>
          <a:lstStyle/>
          <a:p>
            <a:r>
              <a:rPr lang="en-US" dirty="0"/>
              <a:t>Download &amp; </a:t>
            </a:r>
            <a:r>
              <a:rPr lang="en-US" dirty="0" err="1"/>
              <a:t>Instal</a:t>
            </a:r>
            <a:r>
              <a:rPr lang="en-US" dirty="0"/>
              <a:t> JDK</a:t>
            </a:r>
          </a:p>
        </p:txBody>
      </p:sp>
      <p:sp>
        <p:nvSpPr>
          <p:cNvPr id="4" name="Date Placeholder 3">
            <a:extLst>
              <a:ext uri="{FF2B5EF4-FFF2-40B4-BE49-F238E27FC236}">
                <a16:creationId xmlns:a16="http://schemas.microsoft.com/office/drawing/2014/main" id="{9760AA3F-3D7E-B1CB-1B4C-E2DA1521664C}"/>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5C335B9D-F177-DAEC-4893-6091FD49D7F8}"/>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D171FBEC-18F0-FA10-EDBC-5863B95AA453}"/>
              </a:ext>
            </a:extLst>
          </p:cNvPr>
          <p:cNvSpPr>
            <a:spLocks noGrp="1"/>
          </p:cNvSpPr>
          <p:nvPr>
            <p:ph type="sldNum" sz="quarter" idx="12"/>
          </p:nvPr>
        </p:nvSpPr>
        <p:spPr/>
        <p:txBody>
          <a:bodyPr/>
          <a:lstStyle/>
          <a:p>
            <a:fld id="{DF0E258F-04D6-46E9-8B77-0866F5CD991D}" type="slidenum">
              <a:rPr lang="id-ID" smtClean="0"/>
              <a:pPr/>
              <a:t>42</a:t>
            </a:fld>
            <a:endParaRPr lang="id-ID" dirty="0"/>
          </a:p>
        </p:txBody>
      </p:sp>
      <p:sp>
        <p:nvSpPr>
          <p:cNvPr id="7" name="Content Placeholder 2">
            <a:extLst>
              <a:ext uri="{FF2B5EF4-FFF2-40B4-BE49-F238E27FC236}">
                <a16:creationId xmlns:a16="http://schemas.microsoft.com/office/drawing/2014/main" id="{6CD6AFE2-BAD5-78DD-FCD6-60A3485E9EB4}"/>
              </a:ext>
            </a:extLst>
          </p:cNvPr>
          <p:cNvSpPr>
            <a:spLocks noGrp="1"/>
          </p:cNvSpPr>
          <p:nvPr>
            <p:ph sz="half" idx="1"/>
          </p:nvPr>
        </p:nvSpPr>
        <p:spPr>
          <a:xfrm>
            <a:off x="144378" y="1825625"/>
            <a:ext cx="5181600" cy="4351338"/>
          </a:xfrm>
        </p:spPr>
        <p:txBody>
          <a:bodyPr/>
          <a:lstStyle/>
          <a:p>
            <a:r>
              <a:rPr lang="en-US" dirty="0"/>
              <a:t>Next, </a:t>
            </a:r>
            <a:r>
              <a:rPr lang="en-US" dirty="0" err="1"/>
              <a:t>pilih</a:t>
            </a:r>
            <a:r>
              <a:rPr lang="en-US" dirty="0"/>
              <a:t> </a:t>
            </a:r>
            <a:r>
              <a:rPr lang="en-US" b="1" i="1" dirty="0"/>
              <a:t>Environment Variables.</a:t>
            </a:r>
          </a:p>
        </p:txBody>
      </p:sp>
      <p:sp>
        <p:nvSpPr>
          <p:cNvPr id="8" name="Content Placeholder 3">
            <a:extLst>
              <a:ext uri="{FF2B5EF4-FFF2-40B4-BE49-F238E27FC236}">
                <a16:creationId xmlns:a16="http://schemas.microsoft.com/office/drawing/2014/main" id="{3CCECB36-D625-92A5-DEA2-C7FDA29DDC0C}"/>
              </a:ext>
            </a:extLst>
          </p:cNvPr>
          <p:cNvSpPr txBox="1">
            <a:spLocks/>
          </p:cNvSpPr>
          <p:nvPr/>
        </p:nvSpPr>
        <p:spPr>
          <a:xfrm>
            <a:off x="3990520" y="1799472"/>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Cari </a:t>
            </a:r>
            <a:r>
              <a:rPr lang="en-US" b="1" i="1" dirty="0"/>
              <a:t>Path </a:t>
            </a:r>
            <a:r>
              <a:rPr lang="en-US" dirty="0"/>
              <a:t>pada </a:t>
            </a:r>
            <a:r>
              <a:rPr lang="en-US" dirty="0" err="1"/>
              <a:t>bagian</a:t>
            </a:r>
            <a:r>
              <a:rPr lang="en-US" dirty="0"/>
              <a:t> </a:t>
            </a:r>
            <a:r>
              <a:rPr lang="en-US" b="1" i="1" dirty="0"/>
              <a:t>System Variables</a:t>
            </a:r>
            <a:r>
              <a:rPr lang="en-US" dirty="0"/>
              <a:t> &gt; </a:t>
            </a:r>
            <a:r>
              <a:rPr lang="en-US" dirty="0" err="1"/>
              <a:t>lalu</a:t>
            </a:r>
            <a:r>
              <a:rPr lang="en-US" dirty="0"/>
              <a:t> </a:t>
            </a:r>
            <a:r>
              <a:rPr lang="en-US" dirty="0" err="1"/>
              <a:t>klik</a:t>
            </a:r>
            <a:r>
              <a:rPr lang="en-US" dirty="0"/>
              <a:t> </a:t>
            </a:r>
            <a:r>
              <a:rPr lang="en-US" b="1" i="1" dirty="0"/>
              <a:t>Edit</a:t>
            </a:r>
            <a:r>
              <a:rPr lang="en-US" dirty="0"/>
              <a:t>.</a:t>
            </a:r>
            <a:endParaRPr lang="en-US" b="1" i="1" dirty="0"/>
          </a:p>
        </p:txBody>
      </p:sp>
      <p:pic>
        <p:nvPicPr>
          <p:cNvPr id="9" name="Picture 2" descr="instal7">
            <a:extLst>
              <a:ext uri="{FF2B5EF4-FFF2-40B4-BE49-F238E27FC236}">
                <a16:creationId xmlns:a16="http://schemas.microsoft.com/office/drawing/2014/main" id="{FF313F78-3D4D-A2CC-40E2-74DA20E40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69" y="2304429"/>
            <a:ext cx="3300663" cy="3675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nstal8">
            <a:extLst>
              <a:ext uri="{FF2B5EF4-FFF2-40B4-BE49-F238E27FC236}">
                <a16:creationId xmlns:a16="http://schemas.microsoft.com/office/drawing/2014/main" id="{1DC3951E-70C5-61E8-5BB8-1579194F0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07" y="2416133"/>
            <a:ext cx="370522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87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B15-CAE3-6694-4FF5-F8E7B29872E5}"/>
              </a:ext>
            </a:extLst>
          </p:cNvPr>
          <p:cNvSpPr>
            <a:spLocks noGrp="1"/>
          </p:cNvSpPr>
          <p:nvPr>
            <p:ph type="title"/>
          </p:nvPr>
        </p:nvSpPr>
        <p:spPr/>
        <p:txBody>
          <a:bodyPr/>
          <a:lstStyle/>
          <a:p>
            <a:r>
              <a:rPr lang="en-US" dirty="0"/>
              <a:t>Download &amp; </a:t>
            </a:r>
            <a:r>
              <a:rPr lang="en-US" dirty="0" err="1"/>
              <a:t>Instal</a:t>
            </a:r>
            <a:r>
              <a:rPr lang="en-US" dirty="0"/>
              <a:t> JDK</a:t>
            </a:r>
          </a:p>
        </p:txBody>
      </p:sp>
      <p:sp>
        <p:nvSpPr>
          <p:cNvPr id="4" name="Date Placeholder 3">
            <a:extLst>
              <a:ext uri="{FF2B5EF4-FFF2-40B4-BE49-F238E27FC236}">
                <a16:creationId xmlns:a16="http://schemas.microsoft.com/office/drawing/2014/main" id="{252E3B7B-57D4-1A47-6B92-3EF29CECDE77}"/>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C2B5DD00-C04D-ED39-E141-1DBEEEED4BE0}"/>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8EC17BD-D5FF-70A0-E313-A7AFB1B4F27E}"/>
              </a:ext>
            </a:extLst>
          </p:cNvPr>
          <p:cNvSpPr>
            <a:spLocks noGrp="1"/>
          </p:cNvSpPr>
          <p:nvPr>
            <p:ph type="sldNum" sz="quarter" idx="12"/>
          </p:nvPr>
        </p:nvSpPr>
        <p:spPr/>
        <p:txBody>
          <a:bodyPr/>
          <a:lstStyle/>
          <a:p>
            <a:fld id="{DF0E258F-04D6-46E9-8B77-0866F5CD991D}" type="slidenum">
              <a:rPr lang="id-ID" smtClean="0"/>
              <a:pPr/>
              <a:t>43</a:t>
            </a:fld>
            <a:endParaRPr lang="id-ID" dirty="0"/>
          </a:p>
        </p:txBody>
      </p:sp>
      <p:sp>
        <p:nvSpPr>
          <p:cNvPr id="7" name="Content Placeholder 2">
            <a:extLst>
              <a:ext uri="{FF2B5EF4-FFF2-40B4-BE49-F238E27FC236}">
                <a16:creationId xmlns:a16="http://schemas.microsoft.com/office/drawing/2014/main" id="{9ACE5C48-475A-8C0D-E224-C4EEBCEE24CC}"/>
              </a:ext>
            </a:extLst>
          </p:cNvPr>
          <p:cNvSpPr>
            <a:spLocks noGrp="1"/>
          </p:cNvSpPr>
          <p:nvPr>
            <p:ph sz="half" idx="1"/>
          </p:nvPr>
        </p:nvSpPr>
        <p:spPr>
          <a:xfrm>
            <a:off x="0" y="1565691"/>
            <a:ext cx="9733547" cy="4350672"/>
          </a:xfrm>
        </p:spPr>
        <p:txBody>
          <a:bodyPr/>
          <a:lstStyle/>
          <a:p>
            <a:r>
              <a:rPr lang="en-US" dirty="0"/>
              <a:t>Pada Edit </a:t>
            </a:r>
            <a:r>
              <a:rPr lang="en-US" b="1" i="1" dirty="0"/>
              <a:t>System Variable</a:t>
            </a:r>
            <a:r>
              <a:rPr lang="en-US" dirty="0"/>
              <a:t>, di </a:t>
            </a:r>
            <a:r>
              <a:rPr lang="en-US" b="1" i="1" dirty="0"/>
              <a:t>Variable</a:t>
            </a:r>
            <a:r>
              <a:rPr lang="en-US" dirty="0"/>
              <a:t> </a:t>
            </a:r>
            <a:r>
              <a:rPr lang="en-US" b="1" i="1" dirty="0"/>
              <a:t>Value</a:t>
            </a:r>
            <a:r>
              <a:rPr lang="en-US" dirty="0"/>
              <a:t>, </a:t>
            </a:r>
            <a:r>
              <a:rPr lang="en-US" dirty="0" err="1"/>
              <a:t>arahkan</a:t>
            </a:r>
            <a:r>
              <a:rPr lang="en-US" dirty="0"/>
              <a:t> </a:t>
            </a:r>
            <a:r>
              <a:rPr lang="en-US" dirty="0" err="1"/>
              <a:t>kursor</a:t>
            </a:r>
            <a:r>
              <a:rPr lang="en-US" dirty="0"/>
              <a:t> </a:t>
            </a:r>
            <a:r>
              <a:rPr lang="en-US" dirty="0" err="1"/>
              <a:t>kebagian</a:t>
            </a:r>
            <a:r>
              <a:rPr lang="en-US" dirty="0"/>
              <a:t> paling </a:t>
            </a:r>
            <a:r>
              <a:rPr lang="en-US" dirty="0" err="1"/>
              <a:t>kanan</a:t>
            </a:r>
            <a:r>
              <a:rPr lang="en-US" dirty="0"/>
              <a:t>. </a:t>
            </a:r>
            <a:r>
              <a:rPr lang="en-US" dirty="0" err="1"/>
              <a:t>Tambahkan</a:t>
            </a:r>
            <a:r>
              <a:rPr lang="en-US" dirty="0"/>
              <a:t> </a:t>
            </a:r>
            <a:r>
              <a:rPr lang="en-US" dirty="0" err="1"/>
              <a:t>titik</a:t>
            </a:r>
            <a:r>
              <a:rPr lang="en-US" dirty="0"/>
              <a:t> </a:t>
            </a:r>
            <a:r>
              <a:rPr lang="en-US" dirty="0" err="1"/>
              <a:t>koma</a:t>
            </a:r>
            <a:r>
              <a:rPr lang="en-US" dirty="0"/>
              <a:t> (;) dan </a:t>
            </a:r>
            <a:r>
              <a:rPr lang="en-US" b="1" i="1" dirty="0"/>
              <a:t>Paste</a:t>
            </a:r>
            <a:r>
              <a:rPr lang="en-US" dirty="0"/>
              <a:t> </a:t>
            </a:r>
            <a:r>
              <a:rPr lang="en-US" dirty="0" err="1"/>
              <a:t>alamat</a:t>
            </a:r>
            <a:r>
              <a:rPr lang="en-US" dirty="0"/>
              <a:t> </a:t>
            </a:r>
            <a:r>
              <a:rPr lang="en-US" dirty="0" err="1"/>
              <a:t>lokasi</a:t>
            </a:r>
            <a:r>
              <a:rPr lang="en-US" dirty="0"/>
              <a:t> folder JDK yang </a:t>
            </a:r>
            <a:r>
              <a:rPr lang="en-US" dirty="0" err="1"/>
              <a:t>telah</a:t>
            </a:r>
            <a:r>
              <a:rPr lang="en-US" dirty="0"/>
              <a:t> </a:t>
            </a:r>
            <a:r>
              <a:rPr lang="en-US" dirty="0" err="1"/>
              <a:t>kita</a:t>
            </a:r>
            <a:r>
              <a:rPr lang="en-US" dirty="0"/>
              <a:t> </a:t>
            </a:r>
            <a:r>
              <a:rPr lang="en-US" b="1" i="1" dirty="0"/>
              <a:t>Copy</a:t>
            </a:r>
            <a:r>
              <a:rPr lang="en-US" dirty="0"/>
              <a:t> sebelumnya dan </a:t>
            </a:r>
            <a:r>
              <a:rPr lang="en-US" dirty="0" err="1"/>
              <a:t>klik</a:t>
            </a:r>
            <a:r>
              <a:rPr lang="en-US" dirty="0"/>
              <a:t> </a:t>
            </a:r>
            <a:r>
              <a:rPr lang="en-US" b="1" i="1" dirty="0"/>
              <a:t>OK</a:t>
            </a:r>
          </a:p>
        </p:txBody>
      </p:sp>
      <p:pic>
        <p:nvPicPr>
          <p:cNvPr id="8" name="Picture 2" descr="instal9">
            <a:extLst>
              <a:ext uri="{FF2B5EF4-FFF2-40B4-BE49-F238E27FC236}">
                <a16:creationId xmlns:a16="http://schemas.microsoft.com/office/drawing/2014/main" id="{E76A3C61-A6A2-1C2A-2131-503031B35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95" y="2832767"/>
            <a:ext cx="6015539" cy="308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339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DA3F9-756D-5C2C-D462-6F4490B63AE6}"/>
              </a:ext>
            </a:extLst>
          </p:cNvPr>
          <p:cNvSpPr>
            <a:spLocks noGrp="1"/>
          </p:cNvSpPr>
          <p:nvPr>
            <p:ph type="title"/>
          </p:nvPr>
        </p:nvSpPr>
        <p:spPr/>
        <p:txBody>
          <a:bodyPr/>
          <a:lstStyle/>
          <a:p>
            <a:r>
              <a:rPr lang="en-US" dirty="0"/>
              <a:t>Download &amp; </a:t>
            </a:r>
            <a:r>
              <a:rPr lang="en-US" dirty="0" err="1"/>
              <a:t>Instal</a:t>
            </a:r>
            <a:r>
              <a:rPr lang="en-US" dirty="0"/>
              <a:t> JDK</a:t>
            </a:r>
          </a:p>
        </p:txBody>
      </p:sp>
      <p:sp>
        <p:nvSpPr>
          <p:cNvPr id="4" name="Date Placeholder 3">
            <a:extLst>
              <a:ext uri="{FF2B5EF4-FFF2-40B4-BE49-F238E27FC236}">
                <a16:creationId xmlns:a16="http://schemas.microsoft.com/office/drawing/2014/main" id="{5697A2F9-7603-4EB2-6512-9F7C22015A26}"/>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507D30D5-D5DA-F1CE-958C-B9065B620FE3}"/>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7B26E078-D207-93E7-FD38-4AC73E1A968C}"/>
              </a:ext>
            </a:extLst>
          </p:cNvPr>
          <p:cNvSpPr>
            <a:spLocks noGrp="1"/>
          </p:cNvSpPr>
          <p:nvPr>
            <p:ph type="sldNum" sz="quarter" idx="12"/>
          </p:nvPr>
        </p:nvSpPr>
        <p:spPr/>
        <p:txBody>
          <a:bodyPr/>
          <a:lstStyle/>
          <a:p>
            <a:fld id="{DF0E258F-04D6-46E9-8B77-0866F5CD991D}" type="slidenum">
              <a:rPr lang="id-ID" smtClean="0"/>
              <a:pPr/>
              <a:t>44</a:t>
            </a:fld>
            <a:endParaRPr lang="id-ID" dirty="0"/>
          </a:p>
        </p:txBody>
      </p:sp>
      <p:sp>
        <p:nvSpPr>
          <p:cNvPr id="7" name="Content Placeholder 2">
            <a:extLst>
              <a:ext uri="{FF2B5EF4-FFF2-40B4-BE49-F238E27FC236}">
                <a16:creationId xmlns:a16="http://schemas.microsoft.com/office/drawing/2014/main" id="{44353017-CC2D-9A53-59F3-CA296B60BB37}"/>
              </a:ext>
            </a:extLst>
          </p:cNvPr>
          <p:cNvSpPr>
            <a:spLocks noGrp="1"/>
          </p:cNvSpPr>
          <p:nvPr>
            <p:ph idx="1"/>
          </p:nvPr>
        </p:nvSpPr>
        <p:spPr>
          <a:xfrm>
            <a:off x="46383" y="1603513"/>
            <a:ext cx="9097617" cy="4227659"/>
          </a:xfrm>
        </p:spPr>
        <p:txBody>
          <a:bodyPr/>
          <a:lstStyle/>
          <a:p>
            <a:r>
              <a:rPr lang="en-US" dirty="0"/>
              <a:t>Jika sudah </a:t>
            </a:r>
            <a:r>
              <a:rPr lang="en-US" dirty="0" err="1"/>
              <a:t>kembali</a:t>
            </a:r>
            <a:r>
              <a:rPr lang="en-US" dirty="0"/>
              <a:t> ke </a:t>
            </a:r>
            <a:r>
              <a:rPr lang="en-US" b="1" i="1" dirty="0"/>
              <a:t>Environment</a:t>
            </a:r>
            <a:r>
              <a:rPr lang="en-US" dirty="0"/>
              <a:t> </a:t>
            </a:r>
            <a:r>
              <a:rPr lang="en-US" b="1" i="1" dirty="0"/>
              <a:t>Variables</a:t>
            </a:r>
            <a:r>
              <a:rPr lang="en-US" dirty="0"/>
              <a:t> dan </a:t>
            </a:r>
            <a:r>
              <a:rPr lang="en-US" dirty="0" err="1"/>
              <a:t>klik</a:t>
            </a:r>
            <a:r>
              <a:rPr lang="en-US" dirty="0"/>
              <a:t> </a:t>
            </a:r>
            <a:r>
              <a:rPr lang="en-US" b="1" i="1" dirty="0"/>
              <a:t>OK</a:t>
            </a:r>
            <a:r>
              <a:rPr lang="en-US" dirty="0"/>
              <a:t>, </a:t>
            </a:r>
            <a:r>
              <a:rPr lang="en-US" dirty="0" err="1"/>
              <a:t>lalu</a:t>
            </a:r>
            <a:r>
              <a:rPr lang="en-US" dirty="0"/>
              <a:t> </a:t>
            </a:r>
            <a:r>
              <a:rPr lang="en-US" dirty="0" err="1"/>
              <a:t>akan</a:t>
            </a:r>
            <a:r>
              <a:rPr lang="en-US" dirty="0"/>
              <a:t> </a:t>
            </a:r>
            <a:r>
              <a:rPr lang="en-US" dirty="0" err="1"/>
              <a:t>kembali</a:t>
            </a:r>
            <a:r>
              <a:rPr lang="en-US" dirty="0"/>
              <a:t> ke </a:t>
            </a:r>
            <a:r>
              <a:rPr lang="en-US" b="1" i="1" dirty="0"/>
              <a:t>System</a:t>
            </a:r>
            <a:r>
              <a:rPr lang="en-US" dirty="0"/>
              <a:t> </a:t>
            </a:r>
            <a:r>
              <a:rPr lang="en-US" b="1" i="1" dirty="0"/>
              <a:t>Properties</a:t>
            </a:r>
            <a:r>
              <a:rPr lang="en-US" dirty="0"/>
              <a:t> dan </a:t>
            </a:r>
            <a:r>
              <a:rPr lang="en-US" dirty="0" err="1"/>
              <a:t>klik</a:t>
            </a:r>
            <a:r>
              <a:rPr lang="en-US" dirty="0"/>
              <a:t> </a:t>
            </a:r>
            <a:r>
              <a:rPr lang="en-US" b="1" i="1" dirty="0"/>
              <a:t>OK</a:t>
            </a:r>
            <a:r>
              <a:rPr lang="en-US" dirty="0"/>
              <a:t> Kembali.</a:t>
            </a:r>
          </a:p>
        </p:txBody>
      </p:sp>
      <p:pic>
        <p:nvPicPr>
          <p:cNvPr id="8" name="Picture 2" descr="instal10">
            <a:extLst>
              <a:ext uri="{FF2B5EF4-FFF2-40B4-BE49-F238E27FC236}">
                <a16:creationId xmlns:a16="http://schemas.microsoft.com/office/drawing/2014/main" id="{C1C297DC-5458-3732-72C5-DB8AC75E3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617" y="2543006"/>
            <a:ext cx="4345594" cy="328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59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US" dirty="0"/>
              <a:t>Download &amp; </a:t>
            </a:r>
            <a:r>
              <a:rPr lang="en-US" dirty="0" err="1"/>
              <a:t>Instal</a:t>
            </a:r>
            <a:r>
              <a:rPr lang="en-US" dirty="0"/>
              <a:t> IDE</a:t>
            </a:r>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p:txBody>
          <a:bodyPr/>
          <a:lstStyle/>
          <a:p>
            <a:r>
              <a:rPr lang="en-US" dirty="0"/>
              <a:t>Bagian 2</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45</a:t>
            </a:fld>
            <a:endParaRPr lang="id-ID" dirty="0"/>
          </a:p>
        </p:txBody>
      </p:sp>
    </p:spTree>
    <p:extLst>
      <p:ext uri="{BB962C8B-B14F-4D97-AF65-F5344CB8AC3E}">
        <p14:creationId xmlns:p14="http://schemas.microsoft.com/office/powerpoint/2010/main" val="4019348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FA13-7B15-8D8E-522E-881E45C046B6}"/>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ED5396DA-C14C-BFA6-4B21-8402AB7359AD}"/>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E42B1C3A-FC97-C406-D03A-A3048CC0345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07E4BE16-1748-05DF-3F95-3CD16A7DE079}"/>
              </a:ext>
            </a:extLst>
          </p:cNvPr>
          <p:cNvSpPr>
            <a:spLocks noGrp="1"/>
          </p:cNvSpPr>
          <p:nvPr>
            <p:ph type="sldNum" sz="quarter" idx="12"/>
          </p:nvPr>
        </p:nvSpPr>
        <p:spPr/>
        <p:txBody>
          <a:bodyPr/>
          <a:lstStyle/>
          <a:p>
            <a:fld id="{DF0E258F-04D6-46E9-8B77-0866F5CD991D}" type="slidenum">
              <a:rPr lang="id-ID" smtClean="0"/>
              <a:pPr/>
              <a:t>46</a:t>
            </a:fld>
            <a:endParaRPr lang="id-ID" dirty="0"/>
          </a:p>
        </p:txBody>
      </p:sp>
      <p:sp>
        <p:nvSpPr>
          <p:cNvPr id="7" name="Content Placeholder 2">
            <a:extLst>
              <a:ext uri="{FF2B5EF4-FFF2-40B4-BE49-F238E27FC236}">
                <a16:creationId xmlns:a16="http://schemas.microsoft.com/office/drawing/2014/main" id="{3E1DE416-F767-EE90-156E-E1C3EDBC9732}"/>
              </a:ext>
            </a:extLst>
          </p:cNvPr>
          <p:cNvSpPr>
            <a:spLocks noGrp="1"/>
          </p:cNvSpPr>
          <p:nvPr>
            <p:ph idx="1"/>
          </p:nvPr>
        </p:nvSpPr>
        <p:spPr>
          <a:xfrm>
            <a:off x="184897" y="1815548"/>
            <a:ext cx="8741726" cy="4380668"/>
          </a:xfrm>
        </p:spPr>
        <p:txBody>
          <a:bodyPr/>
          <a:lstStyle/>
          <a:p>
            <a:r>
              <a:rPr lang="en-US" dirty="0"/>
              <a:t>Untuk IDE Android Studio, </a:t>
            </a:r>
            <a:r>
              <a:rPr lang="en-US" dirty="0" err="1"/>
              <a:t>tentunya</a:t>
            </a:r>
            <a:r>
              <a:rPr lang="en-US" dirty="0"/>
              <a:t> </a:t>
            </a:r>
            <a:r>
              <a:rPr lang="en-US" dirty="0" err="1"/>
              <a:t>harus</a:t>
            </a:r>
            <a:r>
              <a:rPr lang="en-US" dirty="0"/>
              <a:t> </a:t>
            </a:r>
            <a:r>
              <a:rPr lang="en-US" dirty="0" err="1"/>
              <a:t>memiliki</a:t>
            </a:r>
            <a:r>
              <a:rPr lang="en-US" dirty="0"/>
              <a:t> </a:t>
            </a:r>
            <a:r>
              <a:rPr lang="en-US" dirty="0" err="1"/>
              <a:t>Aplikasi</a:t>
            </a:r>
            <a:r>
              <a:rPr lang="en-US" dirty="0"/>
              <a:t> Android Studio, </a:t>
            </a:r>
            <a:r>
              <a:rPr lang="en-US" dirty="0" err="1"/>
              <a:t>berikut</a:t>
            </a:r>
            <a:r>
              <a:rPr lang="en-US" dirty="0"/>
              <a:t> </a:t>
            </a:r>
            <a:r>
              <a:rPr lang="en-US" dirty="0" err="1"/>
              <a:t>linknya</a:t>
            </a:r>
            <a:r>
              <a:rPr lang="en-US" dirty="0"/>
              <a:t> https://developer.android.com/studio/index.html?utm_campaign=android%20studio_launch_2.2_091916&amp;utm_source=anddev&amp;utm_medium=blog</a:t>
            </a:r>
          </a:p>
        </p:txBody>
      </p:sp>
      <p:pic>
        <p:nvPicPr>
          <p:cNvPr id="8" name="Picture 2" descr="Install IDE Android Studio dan Package SDK">
            <a:extLst>
              <a:ext uri="{FF2B5EF4-FFF2-40B4-BE49-F238E27FC236}">
                <a16:creationId xmlns:a16="http://schemas.microsoft.com/office/drawing/2014/main" id="{8DB73836-C897-3150-74B3-98D66362A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015" y="3279355"/>
            <a:ext cx="6140116" cy="291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32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9EB8-8B71-89BB-7ADB-C213706BFC71}"/>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D18372E3-9BF5-5F9E-D373-B2B24D66FE6B}"/>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BC66E1A5-AF6F-C417-1718-1C791A6C8FD2}"/>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43BE1AE3-0B69-8581-1654-498027F44F78}"/>
              </a:ext>
            </a:extLst>
          </p:cNvPr>
          <p:cNvSpPr>
            <a:spLocks noGrp="1"/>
          </p:cNvSpPr>
          <p:nvPr>
            <p:ph type="sldNum" sz="quarter" idx="12"/>
          </p:nvPr>
        </p:nvSpPr>
        <p:spPr/>
        <p:txBody>
          <a:bodyPr/>
          <a:lstStyle/>
          <a:p>
            <a:fld id="{DF0E258F-04D6-46E9-8B77-0866F5CD991D}" type="slidenum">
              <a:rPr lang="id-ID" smtClean="0"/>
              <a:pPr/>
              <a:t>47</a:t>
            </a:fld>
            <a:endParaRPr lang="id-ID" dirty="0"/>
          </a:p>
        </p:txBody>
      </p:sp>
      <p:sp>
        <p:nvSpPr>
          <p:cNvPr id="7" name="Content Placeholder 2">
            <a:extLst>
              <a:ext uri="{FF2B5EF4-FFF2-40B4-BE49-F238E27FC236}">
                <a16:creationId xmlns:a16="http://schemas.microsoft.com/office/drawing/2014/main" id="{BAC9A134-23B0-C6B4-1624-1B89C09E37D5}"/>
              </a:ext>
            </a:extLst>
          </p:cNvPr>
          <p:cNvSpPr>
            <a:spLocks noGrp="1"/>
          </p:cNvSpPr>
          <p:nvPr>
            <p:ph sz="half" idx="1"/>
          </p:nvPr>
        </p:nvSpPr>
        <p:spPr>
          <a:xfrm>
            <a:off x="0" y="1755964"/>
            <a:ext cx="5181600" cy="4351338"/>
          </a:xfrm>
        </p:spPr>
        <p:txBody>
          <a:bodyPr/>
          <a:lstStyle/>
          <a:p>
            <a:r>
              <a:rPr lang="en-US" dirty="0"/>
              <a:t>Buka </a:t>
            </a:r>
            <a:r>
              <a:rPr lang="en-US" b="1" i="1" dirty="0"/>
              <a:t>IDE</a:t>
            </a:r>
            <a:r>
              <a:rPr lang="en-US" dirty="0"/>
              <a:t> </a:t>
            </a:r>
            <a:r>
              <a:rPr lang="en-US" b="1" i="1" dirty="0"/>
              <a:t>Android</a:t>
            </a:r>
            <a:r>
              <a:rPr lang="en-US" dirty="0"/>
              <a:t> </a:t>
            </a:r>
            <a:r>
              <a:rPr lang="en-US" b="1" i="1" dirty="0"/>
              <a:t>Studio</a:t>
            </a:r>
            <a:r>
              <a:rPr lang="en-US" dirty="0"/>
              <a:t> </a:t>
            </a:r>
            <a:r>
              <a:rPr lang="en-US" dirty="0" err="1"/>
              <a:t>yg</a:t>
            </a:r>
            <a:r>
              <a:rPr lang="en-US" dirty="0"/>
              <a:t> sudah di Download</a:t>
            </a:r>
          </a:p>
        </p:txBody>
      </p:sp>
      <p:sp>
        <p:nvSpPr>
          <p:cNvPr id="8" name="Content Placeholder 3">
            <a:extLst>
              <a:ext uri="{FF2B5EF4-FFF2-40B4-BE49-F238E27FC236}">
                <a16:creationId xmlns:a16="http://schemas.microsoft.com/office/drawing/2014/main" id="{78913028-25AB-8729-B1BF-9AB0134F858E}"/>
              </a:ext>
            </a:extLst>
          </p:cNvPr>
          <p:cNvSpPr txBox="1">
            <a:spLocks/>
          </p:cNvSpPr>
          <p:nvPr/>
        </p:nvSpPr>
        <p:spPr>
          <a:xfrm>
            <a:off x="4343400" y="1786185"/>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Setelah</a:t>
            </a:r>
            <a:r>
              <a:rPr lang="en-US" dirty="0"/>
              <a:t> </a:t>
            </a:r>
            <a:r>
              <a:rPr lang="en-US" b="1" i="1" dirty="0"/>
              <a:t>Setup</a:t>
            </a:r>
            <a:r>
              <a:rPr lang="en-US" dirty="0"/>
              <a:t> </a:t>
            </a:r>
            <a:r>
              <a:rPr lang="en-US" dirty="0" err="1"/>
              <a:t>terbuka</a:t>
            </a:r>
            <a:r>
              <a:rPr lang="en-US" dirty="0"/>
              <a:t>, </a:t>
            </a:r>
            <a:r>
              <a:rPr lang="en-US" dirty="0" err="1"/>
              <a:t>klik</a:t>
            </a:r>
            <a:r>
              <a:rPr lang="en-US" dirty="0"/>
              <a:t> </a:t>
            </a:r>
            <a:r>
              <a:rPr lang="en-US" b="1" i="1" dirty="0"/>
              <a:t>Next</a:t>
            </a:r>
            <a:r>
              <a:rPr lang="en-US" dirty="0"/>
              <a:t>.</a:t>
            </a:r>
          </a:p>
        </p:txBody>
      </p:sp>
      <p:pic>
        <p:nvPicPr>
          <p:cNvPr id="9" name="Picture 2" descr="installing">
            <a:extLst>
              <a:ext uri="{FF2B5EF4-FFF2-40B4-BE49-F238E27FC236}">
                <a16:creationId xmlns:a16="http://schemas.microsoft.com/office/drawing/2014/main" id="{5E118A54-13F3-862D-C49B-57E3BCC2A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7" y="2705239"/>
            <a:ext cx="3800724" cy="10943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2482733-AF22-E2EA-D00D-8BF4A0A88408}"/>
              </a:ext>
            </a:extLst>
          </p:cNvPr>
          <p:cNvPicPr>
            <a:picLocks noChangeAspect="1"/>
          </p:cNvPicPr>
          <p:nvPr/>
        </p:nvPicPr>
        <p:blipFill>
          <a:blip r:embed="rId3"/>
          <a:stretch>
            <a:fillRect/>
          </a:stretch>
        </p:blipFill>
        <p:spPr>
          <a:xfrm>
            <a:off x="4319643" y="2485241"/>
            <a:ext cx="4639460" cy="3605798"/>
          </a:xfrm>
          <a:prstGeom prst="rect">
            <a:avLst/>
          </a:prstGeom>
        </p:spPr>
      </p:pic>
    </p:spTree>
    <p:extLst>
      <p:ext uri="{BB962C8B-B14F-4D97-AF65-F5344CB8AC3E}">
        <p14:creationId xmlns:p14="http://schemas.microsoft.com/office/powerpoint/2010/main" val="1258011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70D0-1F7F-3063-70D5-867664E77A3D}"/>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F4B0DE4E-9197-0987-1B62-A3CADAFDBC51}"/>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CF278B57-B4E2-1F1D-69D0-704657B79667}"/>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358B55F1-87B0-8269-A56A-5327DD270289}"/>
              </a:ext>
            </a:extLst>
          </p:cNvPr>
          <p:cNvSpPr>
            <a:spLocks noGrp="1"/>
          </p:cNvSpPr>
          <p:nvPr>
            <p:ph type="sldNum" sz="quarter" idx="12"/>
          </p:nvPr>
        </p:nvSpPr>
        <p:spPr/>
        <p:txBody>
          <a:bodyPr/>
          <a:lstStyle/>
          <a:p>
            <a:fld id="{DF0E258F-04D6-46E9-8B77-0866F5CD991D}" type="slidenum">
              <a:rPr lang="id-ID" smtClean="0"/>
              <a:pPr/>
              <a:t>48</a:t>
            </a:fld>
            <a:endParaRPr lang="id-ID" dirty="0"/>
          </a:p>
        </p:txBody>
      </p:sp>
      <p:sp>
        <p:nvSpPr>
          <p:cNvPr id="7" name="Content Placeholder 2">
            <a:extLst>
              <a:ext uri="{FF2B5EF4-FFF2-40B4-BE49-F238E27FC236}">
                <a16:creationId xmlns:a16="http://schemas.microsoft.com/office/drawing/2014/main" id="{AC4D2902-F152-11A7-8639-C6E6C2767CC0}"/>
              </a:ext>
            </a:extLst>
          </p:cNvPr>
          <p:cNvSpPr>
            <a:spLocks noGrp="1"/>
          </p:cNvSpPr>
          <p:nvPr>
            <p:ph sz="half" idx="1"/>
          </p:nvPr>
        </p:nvSpPr>
        <p:spPr>
          <a:xfrm>
            <a:off x="72874" y="1664135"/>
            <a:ext cx="4678017" cy="4311582"/>
          </a:xfrm>
        </p:spPr>
        <p:txBody>
          <a:bodyPr/>
          <a:lstStyle/>
          <a:p>
            <a:r>
              <a:rPr lang="en-US" dirty="0" err="1"/>
              <a:t>Ceklis</a:t>
            </a:r>
            <a:r>
              <a:rPr lang="en-US" dirty="0"/>
              <a:t> </a:t>
            </a:r>
            <a:r>
              <a:rPr lang="en-US" b="1" i="1" dirty="0"/>
              <a:t>Android Virtual Device</a:t>
            </a:r>
            <a:r>
              <a:rPr lang="en-US" dirty="0"/>
              <a:t>, </a:t>
            </a:r>
            <a:r>
              <a:rPr lang="en-US" dirty="0" err="1"/>
              <a:t>lalu</a:t>
            </a:r>
            <a:r>
              <a:rPr lang="en-US" dirty="0"/>
              <a:t> </a:t>
            </a:r>
            <a:r>
              <a:rPr lang="en-US" dirty="0" err="1"/>
              <a:t>klik</a:t>
            </a:r>
            <a:r>
              <a:rPr lang="en-US" dirty="0"/>
              <a:t> </a:t>
            </a:r>
            <a:r>
              <a:rPr lang="en-US" b="1" i="1" dirty="0"/>
              <a:t>Next</a:t>
            </a:r>
            <a:r>
              <a:rPr lang="en-US" dirty="0"/>
              <a:t>.</a:t>
            </a:r>
          </a:p>
        </p:txBody>
      </p:sp>
      <p:sp>
        <p:nvSpPr>
          <p:cNvPr id="8" name="Content Placeholder 3">
            <a:extLst>
              <a:ext uri="{FF2B5EF4-FFF2-40B4-BE49-F238E27FC236}">
                <a16:creationId xmlns:a16="http://schemas.microsoft.com/office/drawing/2014/main" id="{70167E6B-DD10-7516-FAE6-FAC16AC9C72A}"/>
              </a:ext>
            </a:extLst>
          </p:cNvPr>
          <p:cNvSpPr txBox="1">
            <a:spLocks/>
          </p:cNvSpPr>
          <p:nvPr/>
        </p:nvSpPr>
        <p:spPr>
          <a:xfrm>
            <a:off x="4592258" y="1664135"/>
            <a:ext cx="4475746" cy="4234825"/>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Akan </a:t>
            </a:r>
            <a:r>
              <a:rPr lang="en-US" dirty="0" err="1"/>
              <a:t>muncul</a:t>
            </a:r>
            <a:r>
              <a:rPr lang="en-US" dirty="0"/>
              <a:t> </a:t>
            </a:r>
            <a:r>
              <a:rPr lang="en-US" b="1" i="1" dirty="0"/>
              <a:t>License Agreement</a:t>
            </a:r>
            <a:r>
              <a:rPr lang="en-US" dirty="0"/>
              <a:t>, </a:t>
            </a:r>
            <a:r>
              <a:rPr lang="en-US" dirty="0" err="1"/>
              <a:t>klik</a:t>
            </a:r>
            <a:r>
              <a:rPr lang="en-US" dirty="0"/>
              <a:t> </a:t>
            </a:r>
            <a:r>
              <a:rPr lang="en-US" b="1" i="1" dirty="0"/>
              <a:t>I Agree</a:t>
            </a:r>
          </a:p>
        </p:txBody>
      </p:sp>
      <p:pic>
        <p:nvPicPr>
          <p:cNvPr id="9" name="Picture 2" descr="Android Studio">
            <a:extLst>
              <a:ext uri="{FF2B5EF4-FFF2-40B4-BE49-F238E27FC236}">
                <a16:creationId xmlns:a16="http://schemas.microsoft.com/office/drawing/2014/main" id="{9E14DCC5-2C3A-CD31-A2F1-BDDF42515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80" y="2671883"/>
            <a:ext cx="4146116" cy="32270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D4628F9-7199-8892-4B13-13CED0C6A491}"/>
              </a:ext>
            </a:extLst>
          </p:cNvPr>
          <p:cNvPicPr>
            <a:picLocks noChangeAspect="1"/>
          </p:cNvPicPr>
          <p:nvPr/>
        </p:nvPicPr>
        <p:blipFill>
          <a:blip r:embed="rId3"/>
          <a:stretch>
            <a:fillRect/>
          </a:stretch>
        </p:blipFill>
        <p:spPr>
          <a:xfrm>
            <a:off x="4551743" y="2732250"/>
            <a:ext cx="4189007" cy="3254617"/>
          </a:xfrm>
          <a:prstGeom prst="rect">
            <a:avLst/>
          </a:prstGeom>
        </p:spPr>
      </p:pic>
    </p:spTree>
    <p:extLst>
      <p:ext uri="{BB962C8B-B14F-4D97-AF65-F5344CB8AC3E}">
        <p14:creationId xmlns:p14="http://schemas.microsoft.com/office/powerpoint/2010/main" val="255891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4E2B-6B14-847D-0133-6B6B434484BB}"/>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B897DC37-C9D7-826A-21D4-4129359EA73F}"/>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7CAD1810-EAE0-772F-9774-03E798536513}"/>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63097A6B-9116-FE19-9837-7F351A98C76F}"/>
              </a:ext>
            </a:extLst>
          </p:cNvPr>
          <p:cNvSpPr>
            <a:spLocks noGrp="1"/>
          </p:cNvSpPr>
          <p:nvPr>
            <p:ph type="sldNum" sz="quarter" idx="12"/>
          </p:nvPr>
        </p:nvSpPr>
        <p:spPr/>
        <p:txBody>
          <a:bodyPr/>
          <a:lstStyle/>
          <a:p>
            <a:fld id="{DF0E258F-04D6-46E9-8B77-0866F5CD991D}" type="slidenum">
              <a:rPr lang="id-ID" smtClean="0"/>
              <a:pPr/>
              <a:t>49</a:t>
            </a:fld>
            <a:endParaRPr lang="id-ID" dirty="0"/>
          </a:p>
        </p:txBody>
      </p:sp>
      <p:sp>
        <p:nvSpPr>
          <p:cNvPr id="11" name="Content Placeholder 2">
            <a:extLst>
              <a:ext uri="{FF2B5EF4-FFF2-40B4-BE49-F238E27FC236}">
                <a16:creationId xmlns:a16="http://schemas.microsoft.com/office/drawing/2014/main" id="{6FF7DB0C-F166-6038-8430-1BAA0D0F341D}"/>
              </a:ext>
            </a:extLst>
          </p:cNvPr>
          <p:cNvSpPr>
            <a:spLocks noGrp="1"/>
          </p:cNvSpPr>
          <p:nvPr>
            <p:ph sz="half" idx="1"/>
          </p:nvPr>
        </p:nvSpPr>
        <p:spPr>
          <a:xfrm>
            <a:off x="0" y="1577343"/>
            <a:ext cx="5181600" cy="4351338"/>
          </a:xfrm>
        </p:spPr>
        <p:txBody>
          <a:bodyPr/>
          <a:lstStyle/>
          <a:p>
            <a:r>
              <a:rPr lang="en-US" dirty="0" err="1"/>
              <a:t>Saat</a:t>
            </a:r>
            <a:r>
              <a:rPr lang="en-US" dirty="0"/>
              <a:t> </a:t>
            </a:r>
            <a:r>
              <a:rPr lang="en-US" dirty="0" err="1"/>
              <a:t>muncul</a:t>
            </a:r>
            <a:r>
              <a:rPr lang="en-US" dirty="0"/>
              <a:t> </a:t>
            </a:r>
            <a:r>
              <a:rPr lang="en-US" dirty="0" err="1"/>
              <a:t>jedela</a:t>
            </a:r>
            <a:r>
              <a:rPr lang="en-US" dirty="0"/>
              <a:t> ini, </a:t>
            </a:r>
            <a:r>
              <a:rPr lang="en-US" dirty="0" err="1"/>
              <a:t>pilih</a:t>
            </a:r>
            <a:r>
              <a:rPr lang="en-US" dirty="0"/>
              <a:t> </a:t>
            </a:r>
            <a:r>
              <a:rPr lang="en-US" dirty="0" err="1"/>
              <a:t>lokasi</a:t>
            </a:r>
            <a:r>
              <a:rPr lang="en-US" dirty="0"/>
              <a:t> </a:t>
            </a:r>
            <a:r>
              <a:rPr lang="en-US" dirty="0" err="1"/>
              <a:t>sesuka</a:t>
            </a:r>
            <a:r>
              <a:rPr lang="en-US" dirty="0"/>
              <a:t> </a:t>
            </a:r>
            <a:r>
              <a:rPr lang="en-US" dirty="0" err="1"/>
              <a:t>anda</a:t>
            </a:r>
            <a:r>
              <a:rPr lang="en-US" dirty="0"/>
              <a:t>.</a:t>
            </a:r>
          </a:p>
        </p:txBody>
      </p:sp>
      <p:sp>
        <p:nvSpPr>
          <p:cNvPr id="12" name="Content Placeholder 3">
            <a:extLst>
              <a:ext uri="{FF2B5EF4-FFF2-40B4-BE49-F238E27FC236}">
                <a16:creationId xmlns:a16="http://schemas.microsoft.com/office/drawing/2014/main" id="{B8925639-9317-8DB3-080D-C88D169FD41E}"/>
              </a:ext>
            </a:extLst>
          </p:cNvPr>
          <p:cNvSpPr txBox="1">
            <a:spLocks/>
          </p:cNvSpPr>
          <p:nvPr/>
        </p:nvSpPr>
        <p:spPr>
          <a:xfrm>
            <a:off x="5334000" y="1577343"/>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Klik saja Install.</a:t>
            </a:r>
            <a:endParaRPr lang="en-US" dirty="0"/>
          </a:p>
        </p:txBody>
      </p:sp>
      <p:pic>
        <p:nvPicPr>
          <p:cNvPr id="13" name="Picture 12">
            <a:extLst>
              <a:ext uri="{FF2B5EF4-FFF2-40B4-BE49-F238E27FC236}">
                <a16:creationId xmlns:a16="http://schemas.microsoft.com/office/drawing/2014/main" id="{F2C86B17-5D8F-817E-52CA-14DDE39564B4}"/>
              </a:ext>
            </a:extLst>
          </p:cNvPr>
          <p:cNvPicPr>
            <a:picLocks noChangeAspect="1"/>
          </p:cNvPicPr>
          <p:nvPr/>
        </p:nvPicPr>
        <p:blipFill>
          <a:blip r:embed="rId2"/>
          <a:stretch>
            <a:fillRect/>
          </a:stretch>
        </p:blipFill>
        <p:spPr>
          <a:xfrm>
            <a:off x="184897" y="2386369"/>
            <a:ext cx="3723861" cy="2894288"/>
          </a:xfrm>
          <a:prstGeom prst="rect">
            <a:avLst/>
          </a:prstGeom>
        </p:spPr>
      </p:pic>
      <p:pic>
        <p:nvPicPr>
          <p:cNvPr id="14" name="Picture 13">
            <a:extLst>
              <a:ext uri="{FF2B5EF4-FFF2-40B4-BE49-F238E27FC236}">
                <a16:creationId xmlns:a16="http://schemas.microsoft.com/office/drawing/2014/main" id="{110DEB65-68FB-E82B-5B7B-98148C3DABD5}"/>
              </a:ext>
            </a:extLst>
          </p:cNvPr>
          <p:cNvPicPr>
            <a:picLocks noChangeAspect="1"/>
          </p:cNvPicPr>
          <p:nvPr/>
        </p:nvPicPr>
        <p:blipFill>
          <a:blip r:embed="rId3"/>
          <a:stretch>
            <a:fillRect/>
          </a:stretch>
        </p:blipFill>
        <p:spPr>
          <a:xfrm>
            <a:off x="4326834" y="2266994"/>
            <a:ext cx="4222959" cy="3285668"/>
          </a:xfrm>
          <a:prstGeom prst="rect">
            <a:avLst/>
          </a:prstGeom>
        </p:spPr>
      </p:pic>
    </p:spTree>
    <p:extLst>
      <p:ext uri="{BB962C8B-B14F-4D97-AF65-F5344CB8AC3E}">
        <p14:creationId xmlns:p14="http://schemas.microsoft.com/office/powerpoint/2010/main" val="2101526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C71ABAD1-62BA-51D8-D847-53459ED4E13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D50AE61-A120-44CE-A0B9-BECC7B0DE16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B40AA08B-A3DC-825C-221B-02F41F3478C5}"/>
              </a:ext>
            </a:extLst>
          </p:cNvPr>
          <p:cNvSpPr>
            <a:spLocks noGrp="1"/>
          </p:cNvSpPr>
          <p:nvPr>
            <p:ph type="ftr" sz="quarter" idx="11"/>
          </p:nvPr>
        </p:nvSpPr>
        <p:spPr/>
        <p:txBody>
          <a:bodyPr/>
          <a:lstStyle/>
          <a:p>
            <a:pPr>
              <a:defRPr/>
            </a:pPr>
            <a:r>
              <a:rPr lang="id-ID"/>
              <a:t>Pemrograman Berbasis Objek</a:t>
            </a:r>
          </a:p>
        </p:txBody>
      </p:sp>
      <p:sp>
        <p:nvSpPr>
          <p:cNvPr id="21508" name="Slide Number Placeholder 5">
            <a:extLst>
              <a:ext uri="{FF2B5EF4-FFF2-40B4-BE49-F238E27FC236}">
                <a16:creationId xmlns:a16="http://schemas.microsoft.com/office/drawing/2014/main" id="{FBEF977C-F190-6143-1A34-E952ECAAD5D3}"/>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FDA401A-236E-4211-B339-995421473AED}" type="slidenum">
              <a:rPr lang="id-ID" altLang="en-US" sz="3600" smtClean="0">
                <a:solidFill>
                  <a:srgbClr val="FFFFFF"/>
                </a:solidFill>
              </a:rPr>
              <a:pPr>
                <a:spcBef>
                  <a:spcPct val="0"/>
                </a:spcBef>
                <a:buFontTx/>
                <a:buNone/>
              </a:pPr>
              <a:t>5</a:t>
            </a:fld>
            <a:endParaRPr lang="id-ID" altLang="en-US" sz="3600">
              <a:solidFill>
                <a:srgbClr val="FFFFFF"/>
              </a:solidFill>
            </a:endParaRPr>
          </a:p>
        </p:txBody>
      </p:sp>
      <p:sp>
        <p:nvSpPr>
          <p:cNvPr id="21509" name="Title 1">
            <a:extLst>
              <a:ext uri="{FF2B5EF4-FFF2-40B4-BE49-F238E27FC236}">
                <a16:creationId xmlns:a16="http://schemas.microsoft.com/office/drawing/2014/main" id="{F537D23E-5975-D43A-7A25-74A25662837D}"/>
              </a:ext>
            </a:extLst>
          </p:cNvPr>
          <p:cNvSpPr>
            <a:spLocks noGrp="1" noChangeArrowheads="1"/>
          </p:cNvSpPr>
          <p:nvPr>
            <p:ph type="title"/>
          </p:nvPr>
        </p:nvSpPr>
        <p:spPr>
          <a:xfrm>
            <a:off x="1652588" y="406400"/>
            <a:ext cx="7346950" cy="854075"/>
          </a:xfrm>
        </p:spPr>
        <p:txBody>
          <a:bodyPr>
            <a:normAutofit fontScale="90000"/>
          </a:bodyPr>
          <a:lstStyle/>
          <a:p>
            <a:pPr eaLnBrk="1" hangingPunct="1"/>
            <a:r>
              <a:rPr lang="en-ID" altLang="en-US">
                <a:solidFill>
                  <a:srgbClr val="000000"/>
                </a:solidFill>
              </a:rPr>
              <a:t>Hal-hal Mengenai Pemrograman Mobile</a:t>
            </a:r>
            <a:endParaRPr lang="en-US" altLang="en-US" sz="6000">
              <a:solidFill>
                <a:srgbClr val="000000"/>
              </a:solidFill>
            </a:endParaRPr>
          </a:p>
        </p:txBody>
      </p:sp>
      <p:sp>
        <p:nvSpPr>
          <p:cNvPr id="21510" name="Content Placeholder 2">
            <a:extLst>
              <a:ext uri="{FF2B5EF4-FFF2-40B4-BE49-F238E27FC236}">
                <a16:creationId xmlns:a16="http://schemas.microsoft.com/office/drawing/2014/main" id="{E43DC7FC-482A-D383-69D5-1E7DC07F86EE}"/>
              </a:ext>
            </a:extLst>
          </p:cNvPr>
          <p:cNvSpPr>
            <a:spLocks noGrp="1" noChangeArrowheads="1"/>
          </p:cNvSpPr>
          <p:nvPr>
            <p:ph idx="1"/>
          </p:nvPr>
        </p:nvSpPr>
        <p:spPr>
          <a:xfrm>
            <a:off x="184150" y="1452563"/>
            <a:ext cx="8815388" cy="4724400"/>
          </a:xfrm>
        </p:spPr>
        <p:txBody>
          <a:bodyPr/>
          <a:lstStyle/>
          <a:p>
            <a:pPr eaLnBrk="1" hangingPunct="1">
              <a:spcBef>
                <a:spcPct val="0"/>
              </a:spcBef>
            </a:pPr>
            <a:r>
              <a:rPr lang="en-ID" altLang="en-US">
                <a:solidFill>
                  <a:srgbClr val="000000"/>
                </a:solidFill>
              </a:rPr>
              <a:t>Saya dapat di semester 4 ( Informatika )</a:t>
            </a:r>
            <a:endParaRPr lang="en-ID" altLang="en-US">
              <a:solidFill>
                <a:srgbClr val="8E7CC3"/>
              </a:solidFill>
            </a:endParaRPr>
          </a:p>
          <a:p>
            <a:pPr eaLnBrk="1" hangingPunct="1">
              <a:spcBef>
                <a:spcPct val="0"/>
              </a:spcBef>
            </a:pPr>
            <a:r>
              <a:rPr lang="en-ID" altLang="en-US">
                <a:solidFill>
                  <a:srgbClr val="000000"/>
                </a:solidFill>
              </a:rPr>
              <a:t>Dosen pengampu mata kuliah Pemrograman Mobile adalah </a:t>
            </a:r>
            <a:r>
              <a:rPr lang="en-ID" altLang="en-US" b="1">
                <a:solidFill>
                  <a:srgbClr val="000000"/>
                </a:solidFill>
              </a:rPr>
              <a:t>I Komang Sugiartha S.Kom., MMSI</a:t>
            </a:r>
            <a:r>
              <a:rPr lang="en-ID" altLang="en-US">
                <a:solidFill>
                  <a:srgbClr val="000000"/>
                </a:solidFill>
              </a:rPr>
              <a:t>.</a:t>
            </a:r>
            <a:endParaRPr lang="en-ID" altLang="en-US">
              <a:solidFill>
                <a:srgbClr val="8E7CC3"/>
              </a:solidFill>
            </a:endParaRPr>
          </a:p>
          <a:p>
            <a:pPr eaLnBrk="1" hangingPunct="1">
              <a:spcBef>
                <a:spcPct val="0"/>
              </a:spcBef>
            </a:pPr>
            <a:r>
              <a:rPr lang="en-ID" altLang="en-US">
                <a:solidFill>
                  <a:srgbClr val="000000"/>
                </a:solidFill>
              </a:rPr>
              <a:t>Mempelajari pembuatan aplikasi android native yang terintegrasi dengan DBMS SQLite.</a:t>
            </a:r>
            <a:endParaRPr lang="en-ID" altLang="en-US">
              <a:solidFill>
                <a:srgbClr val="8E7CC3"/>
              </a:solidFill>
            </a:endParaRPr>
          </a:p>
          <a:p>
            <a:pPr eaLnBrk="1" hangingPunct="1">
              <a:spcBef>
                <a:spcPct val="0"/>
              </a:spcBef>
            </a:pPr>
            <a:r>
              <a:rPr lang="en-ID" altLang="en-US">
                <a:solidFill>
                  <a:srgbClr val="000000"/>
                </a:solidFill>
              </a:rPr>
              <a:t>Bahasa pemrograman yang digunakan adalah JAVA.</a:t>
            </a:r>
            <a:endParaRPr lang="en-ID" altLang="en-US">
              <a:solidFill>
                <a:srgbClr val="8E7CC3"/>
              </a:solidFill>
            </a:endParaRPr>
          </a:p>
        </p:txBody>
      </p:sp>
      <p:sp>
        <p:nvSpPr>
          <p:cNvPr id="7" name="Footer Placeholder 4">
            <a:extLst>
              <a:ext uri="{FF2B5EF4-FFF2-40B4-BE49-F238E27FC236}">
                <a16:creationId xmlns:a16="http://schemas.microsoft.com/office/drawing/2014/main" id="{34F3A2D5-7718-E503-C4B2-9734A34EA87E}"/>
              </a:ext>
            </a:extLst>
          </p:cNvPr>
          <p:cNvSpPr txBox="1"/>
          <p:nvPr/>
        </p:nvSpPr>
        <p:spPr>
          <a:xfrm>
            <a:off x="3617913" y="6445250"/>
            <a:ext cx="4475162"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https://developer.android.com/jetpack/androidx?hl=id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FCC4-1939-7E66-9751-077556EC939F}"/>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B85C1295-1AA0-750C-1866-9024EE447BCE}"/>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1D5764DA-F800-A4F8-2275-E5E9EB06C142}"/>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7CF876C3-2838-2B54-A840-BA6950B064B3}"/>
              </a:ext>
            </a:extLst>
          </p:cNvPr>
          <p:cNvSpPr>
            <a:spLocks noGrp="1"/>
          </p:cNvSpPr>
          <p:nvPr>
            <p:ph type="sldNum" sz="quarter" idx="12"/>
          </p:nvPr>
        </p:nvSpPr>
        <p:spPr/>
        <p:txBody>
          <a:bodyPr/>
          <a:lstStyle/>
          <a:p>
            <a:fld id="{DF0E258F-04D6-46E9-8B77-0866F5CD991D}" type="slidenum">
              <a:rPr lang="id-ID" smtClean="0"/>
              <a:pPr/>
              <a:t>50</a:t>
            </a:fld>
            <a:endParaRPr lang="id-ID" dirty="0"/>
          </a:p>
        </p:txBody>
      </p:sp>
      <p:sp>
        <p:nvSpPr>
          <p:cNvPr id="7" name="Content Placeholder 2">
            <a:extLst>
              <a:ext uri="{FF2B5EF4-FFF2-40B4-BE49-F238E27FC236}">
                <a16:creationId xmlns:a16="http://schemas.microsoft.com/office/drawing/2014/main" id="{A7E76F55-55B6-E91D-D607-94CE0F0DDF1C}"/>
              </a:ext>
            </a:extLst>
          </p:cNvPr>
          <p:cNvSpPr>
            <a:spLocks noGrp="1"/>
          </p:cNvSpPr>
          <p:nvPr>
            <p:ph sz="half" idx="1"/>
          </p:nvPr>
        </p:nvSpPr>
        <p:spPr>
          <a:xfrm>
            <a:off x="0" y="1507124"/>
            <a:ext cx="5181600" cy="4351338"/>
          </a:xfrm>
        </p:spPr>
        <p:txBody>
          <a:bodyPr/>
          <a:lstStyle/>
          <a:p>
            <a:r>
              <a:rPr lang="en-US" dirty="0" err="1"/>
              <a:t>Tunggu</a:t>
            </a:r>
            <a:r>
              <a:rPr lang="en-US" dirty="0"/>
              <a:t> proses </a:t>
            </a:r>
            <a:r>
              <a:rPr lang="en-US" dirty="0" err="1"/>
              <a:t>Instal</a:t>
            </a:r>
            <a:r>
              <a:rPr lang="en-US" dirty="0"/>
              <a:t> sampai selesai.</a:t>
            </a:r>
          </a:p>
        </p:txBody>
      </p:sp>
      <p:sp>
        <p:nvSpPr>
          <p:cNvPr id="8" name="Content Placeholder 3">
            <a:extLst>
              <a:ext uri="{FF2B5EF4-FFF2-40B4-BE49-F238E27FC236}">
                <a16:creationId xmlns:a16="http://schemas.microsoft.com/office/drawing/2014/main" id="{5A0860FE-BE08-BC7E-FACA-CA15B2733F87}"/>
              </a:ext>
            </a:extLst>
          </p:cNvPr>
          <p:cNvSpPr txBox="1">
            <a:spLocks/>
          </p:cNvSpPr>
          <p:nvPr/>
        </p:nvSpPr>
        <p:spPr>
          <a:xfrm>
            <a:off x="5039420" y="1548903"/>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Jika sudah selesai </a:t>
            </a:r>
            <a:r>
              <a:rPr lang="en-US" dirty="0" err="1"/>
              <a:t>klik</a:t>
            </a:r>
            <a:r>
              <a:rPr lang="en-US" dirty="0"/>
              <a:t> </a:t>
            </a:r>
            <a:r>
              <a:rPr lang="en-US" b="1" i="1" dirty="0"/>
              <a:t>Next</a:t>
            </a:r>
            <a:r>
              <a:rPr lang="en-US" dirty="0"/>
              <a:t>.</a:t>
            </a:r>
          </a:p>
        </p:txBody>
      </p:sp>
      <p:pic>
        <p:nvPicPr>
          <p:cNvPr id="9" name="Picture 8">
            <a:extLst>
              <a:ext uri="{FF2B5EF4-FFF2-40B4-BE49-F238E27FC236}">
                <a16:creationId xmlns:a16="http://schemas.microsoft.com/office/drawing/2014/main" id="{FDE400B9-BDB0-4C4E-B5EB-2D60F30CFD60}"/>
              </a:ext>
            </a:extLst>
          </p:cNvPr>
          <p:cNvPicPr>
            <a:picLocks noChangeAspect="1"/>
          </p:cNvPicPr>
          <p:nvPr/>
        </p:nvPicPr>
        <p:blipFill>
          <a:blip r:embed="rId2"/>
          <a:stretch>
            <a:fillRect/>
          </a:stretch>
        </p:blipFill>
        <p:spPr>
          <a:xfrm>
            <a:off x="184898" y="2153444"/>
            <a:ext cx="3919684" cy="3047770"/>
          </a:xfrm>
          <a:prstGeom prst="rect">
            <a:avLst/>
          </a:prstGeom>
        </p:spPr>
      </p:pic>
      <p:pic>
        <p:nvPicPr>
          <p:cNvPr id="10" name="Picture 9">
            <a:extLst>
              <a:ext uri="{FF2B5EF4-FFF2-40B4-BE49-F238E27FC236}">
                <a16:creationId xmlns:a16="http://schemas.microsoft.com/office/drawing/2014/main" id="{8658526E-31FF-0528-4E2B-5D1628BEE86D}"/>
              </a:ext>
            </a:extLst>
          </p:cNvPr>
          <p:cNvPicPr>
            <a:picLocks noChangeAspect="1"/>
          </p:cNvPicPr>
          <p:nvPr/>
        </p:nvPicPr>
        <p:blipFill>
          <a:blip r:embed="rId3"/>
          <a:stretch>
            <a:fillRect/>
          </a:stretch>
        </p:blipFill>
        <p:spPr>
          <a:xfrm>
            <a:off x="4756897" y="2153444"/>
            <a:ext cx="3924004" cy="3047770"/>
          </a:xfrm>
          <a:prstGeom prst="rect">
            <a:avLst/>
          </a:prstGeom>
        </p:spPr>
      </p:pic>
    </p:spTree>
    <p:extLst>
      <p:ext uri="{BB962C8B-B14F-4D97-AF65-F5344CB8AC3E}">
        <p14:creationId xmlns:p14="http://schemas.microsoft.com/office/powerpoint/2010/main" val="2667110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846E-73DB-3029-DDC1-E66CCE6B9ECD}"/>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E742A0A6-20A3-8CD8-130D-A2855F88F539}"/>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60B15E1-6AE8-37B2-2BAB-EBEAA75C9962}"/>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3D119210-479E-AC46-CA74-383D6D587CFD}"/>
              </a:ext>
            </a:extLst>
          </p:cNvPr>
          <p:cNvSpPr>
            <a:spLocks noGrp="1"/>
          </p:cNvSpPr>
          <p:nvPr>
            <p:ph type="sldNum" sz="quarter" idx="12"/>
          </p:nvPr>
        </p:nvSpPr>
        <p:spPr/>
        <p:txBody>
          <a:bodyPr/>
          <a:lstStyle/>
          <a:p>
            <a:fld id="{DF0E258F-04D6-46E9-8B77-0866F5CD991D}" type="slidenum">
              <a:rPr lang="id-ID" smtClean="0"/>
              <a:pPr/>
              <a:t>51</a:t>
            </a:fld>
            <a:endParaRPr lang="id-ID" dirty="0"/>
          </a:p>
        </p:txBody>
      </p:sp>
      <p:sp>
        <p:nvSpPr>
          <p:cNvPr id="7" name="Content Placeholder 2">
            <a:extLst>
              <a:ext uri="{FF2B5EF4-FFF2-40B4-BE49-F238E27FC236}">
                <a16:creationId xmlns:a16="http://schemas.microsoft.com/office/drawing/2014/main" id="{EDF4F094-57EB-1A2F-2470-187E64998B32}"/>
              </a:ext>
            </a:extLst>
          </p:cNvPr>
          <p:cNvSpPr>
            <a:spLocks noGrp="1"/>
          </p:cNvSpPr>
          <p:nvPr>
            <p:ph sz="half" idx="1"/>
          </p:nvPr>
        </p:nvSpPr>
        <p:spPr>
          <a:xfrm>
            <a:off x="66261" y="1689703"/>
            <a:ext cx="5181600" cy="4351338"/>
          </a:xfrm>
        </p:spPr>
        <p:txBody>
          <a:bodyPr/>
          <a:lstStyle/>
          <a:p>
            <a:r>
              <a:rPr lang="en-US" dirty="0"/>
              <a:t>Jika sudah selesai </a:t>
            </a:r>
            <a:r>
              <a:rPr lang="en-US" dirty="0" err="1"/>
              <a:t>ceklis</a:t>
            </a:r>
            <a:r>
              <a:rPr lang="en-US" dirty="0"/>
              <a:t>, </a:t>
            </a:r>
            <a:r>
              <a:rPr lang="en-US" dirty="0" err="1"/>
              <a:t>lalu</a:t>
            </a:r>
            <a:r>
              <a:rPr lang="en-US" dirty="0"/>
              <a:t> </a:t>
            </a:r>
            <a:r>
              <a:rPr lang="en-US" dirty="0" err="1"/>
              <a:t>klik</a:t>
            </a:r>
            <a:r>
              <a:rPr lang="en-US" dirty="0"/>
              <a:t> </a:t>
            </a:r>
            <a:r>
              <a:rPr lang="en-US" b="1" i="1" dirty="0"/>
              <a:t>Finish</a:t>
            </a:r>
            <a:r>
              <a:rPr lang="en-US" dirty="0"/>
              <a:t>.</a:t>
            </a:r>
          </a:p>
        </p:txBody>
      </p:sp>
      <p:sp>
        <p:nvSpPr>
          <p:cNvPr id="8" name="Content Placeholder 3">
            <a:extLst>
              <a:ext uri="{FF2B5EF4-FFF2-40B4-BE49-F238E27FC236}">
                <a16:creationId xmlns:a16="http://schemas.microsoft.com/office/drawing/2014/main" id="{F7DE621F-2333-B75D-0499-C6A7B623A0CF}"/>
              </a:ext>
            </a:extLst>
          </p:cNvPr>
          <p:cNvSpPr txBox="1">
            <a:spLocks/>
          </p:cNvSpPr>
          <p:nvPr/>
        </p:nvSpPr>
        <p:spPr>
          <a:xfrm>
            <a:off x="4572000" y="1689703"/>
            <a:ext cx="4899991" cy="4215856"/>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Akan muncul sperti ini, saran saya pilih yang bawah lalu </a:t>
            </a:r>
            <a:r>
              <a:rPr lang="en-US" b="1" i="1"/>
              <a:t>OK</a:t>
            </a:r>
            <a:r>
              <a:rPr lang="en-US"/>
              <a:t>.</a:t>
            </a:r>
            <a:endParaRPr lang="en-US" dirty="0"/>
          </a:p>
        </p:txBody>
      </p:sp>
      <p:pic>
        <p:nvPicPr>
          <p:cNvPr id="9" name="Picture 8">
            <a:extLst>
              <a:ext uri="{FF2B5EF4-FFF2-40B4-BE49-F238E27FC236}">
                <a16:creationId xmlns:a16="http://schemas.microsoft.com/office/drawing/2014/main" id="{93AA8732-4A64-70ED-8A24-A5BA2CC54F6B}"/>
              </a:ext>
            </a:extLst>
          </p:cNvPr>
          <p:cNvPicPr>
            <a:picLocks noChangeAspect="1"/>
          </p:cNvPicPr>
          <p:nvPr/>
        </p:nvPicPr>
        <p:blipFill>
          <a:blip r:embed="rId2"/>
          <a:stretch>
            <a:fillRect/>
          </a:stretch>
        </p:blipFill>
        <p:spPr>
          <a:xfrm>
            <a:off x="157658" y="2279373"/>
            <a:ext cx="4322946" cy="3361142"/>
          </a:xfrm>
          <a:prstGeom prst="rect">
            <a:avLst/>
          </a:prstGeom>
        </p:spPr>
      </p:pic>
      <p:pic>
        <p:nvPicPr>
          <p:cNvPr id="10" name="Picture 9">
            <a:extLst>
              <a:ext uri="{FF2B5EF4-FFF2-40B4-BE49-F238E27FC236}">
                <a16:creationId xmlns:a16="http://schemas.microsoft.com/office/drawing/2014/main" id="{1EFF9DA0-6C2C-B926-15D5-052F66DA9C52}"/>
              </a:ext>
            </a:extLst>
          </p:cNvPr>
          <p:cNvPicPr>
            <a:picLocks noChangeAspect="1"/>
          </p:cNvPicPr>
          <p:nvPr/>
        </p:nvPicPr>
        <p:blipFill>
          <a:blip r:embed="rId3"/>
          <a:stretch>
            <a:fillRect/>
          </a:stretch>
        </p:blipFill>
        <p:spPr>
          <a:xfrm>
            <a:off x="4656190" y="2831356"/>
            <a:ext cx="4330152" cy="1932550"/>
          </a:xfrm>
          <a:prstGeom prst="rect">
            <a:avLst/>
          </a:prstGeom>
        </p:spPr>
      </p:pic>
    </p:spTree>
    <p:extLst>
      <p:ext uri="{BB962C8B-B14F-4D97-AF65-F5344CB8AC3E}">
        <p14:creationId xmlns:p14="http://schemas.microsoft.com/office/powerpoint/2010/main" val="2643850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B008-7415-58A5-B139-530EC66DE7D3}"/>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9B2DB7A0-9950-6055-077F-141D134265D7}"/>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4E401E18-2D33-F0FD-244A-03FBA40BF95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C0C81702-D84F-0072-28AF-1FADE8FC9F2D}"/>
              </a:ext>
            </a:extLst>
          </p:cNvPr>
          <p:cNvSpPr>
            <a:spLocks noGrp="1"/>
          </p:cNvSpPr>
          <p:nvPr>
            <p:ph type="sldNum" sz="quarter" idx="12"/>
          </p:nvPr>
        </p:nvSpPr>
        <p:spPr/>
        <p:txBody>
          <a:bodyPr/>
          <a:lstStyle/>
          <a:p>
            <a:fld id="{DF0E258F-04D6-46E9-8B77-0866F5CD991D}" type="slidenum">
              <a:rPr lang="id-ID" smtClean="0"/>
              <a:pPr/>
              <a:t>52</a:t>
            </a:fld>
            <a:endParaRPr lang="id-ID" dirty="0"/>
          </a:p>
        </p:txBody>
      </p:sp>
      <p:sp>
        <p:nvSpPr>
          <p:cNvPr id="7" name="Content Placeholder 2">
            <a:extLst>
              <a:ext uri="{FF2B5EF4-FFF2-40B4-BE49-F238E27FC236}">
                <a16:creationId xmlns:a16="http://schemas.microsoft.com/office/drawing/2014/main" id="{F5150EC2-46AA-1AEB-59C7-FE76CFAF75DB}"/>
              </a:ext>
            </a:extLst>
          </p:cNvPr>
          <p:cNvSpPr>
            <a:spLocks noGrp="1"/>
          </p:cNvSpPr>
          <p:nvPr>
            <p:ph sz="half" idx="1"/>
          </p:nvPr>
        </p:nvSpPr>
        <p:spPr>
          <a:xfrm>
            <a:off x="144380" y="1581902"/>
            <a:ext cx="5181600" cy="4351338"/>
          </a:xfrm>
        </p:spPr>
        <p:txBody>
          <a:bodyPr/>
          <a:lstStyle/>
          <a:p>
            <a:r>
              <a:rPr lang="en-US" dirty="0"/>
              <a:t>Akan </a:t>
            </a:r>
            <a:r>
              <a:rPr lang="en-US" dirty="0" err="1"/>
              <a:t>muncul</a:t>
            </a:r>
            <a:r>
              <a:rPr lang="en-US" dirty="0"/>
              <a:t> </a:t>
            </a:r>
            <a:r>
              <a:rPr lang="en-US" b="1" i="1" dirty="0"/>
              <a:t>Android Studio</a:t>
            </a:r>
            <a:r>
              <a:rPr lang="en-US" dirty="0"/>
              <a:t>, </a:t>
            </a:r>
            <a:r>
              <a:rPr lang="en-US" dirty="0" err="1"/>
              <a:t>klik</a:t>
            </a:r>
            <a:r>
              <a:rPr lang="en-US" dirty="0"/>
              <a:t> </a:t>
            </a:r>
            <a:r>
              <a:rPr lang="en-US" b="1" i="1" dirty="0"/>
              <a:t>Next</a:t>
            </a:r>
            <a:r>
              <a:rPr lang="en-US" dirty="0"/>
              <a:t>.</a:t>
            </a:r>
          </a:p>
        </p:txBody>
      </p:sp>
      <p:sp>
        <p:nvSpPr>
          <p:cNvPr id="8" name="Content Placeholder 3">
            <a:extLst>
              <a:ext uri="{FF2B5EF4-FFF2-40B4-BE49-F238E27FC236}">
                <a16:creationId xmlns:a16="http://schemas.microsoft.com/office/drawing/2014/main" id="{1CA6BEE2-CD57-892D-1D25-B2B64ABCF32E}"/>
              </a:ext>
            </a:extLst>
          </p:cNvPr>
          <p:cNvSpPr txBox="1">
            <a:spLocks/>
          </p:cNvSpPr>
          <p:nvPr/>
        </p:nvSpPr>
        <p:spPr>
          <a:xfrm>
            <a:off x="4572000" y="1600046"/>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Selanjutnya </a:t>
            </a:r>
            <a:r>
              <a:rPr lang="en-US" dirty="0" err="1"/>
              <a:t>pilih</a:t>
            </a:r>
            <a:r>
              <a:rPr lang="en-US" dirty="0"/>
              <a:t> </a:t>
            </a:r>
            <a:r>
              <a:rPr lang="en-US" b="1" i="1" dirty="0"/>
              <a:t>Standard</a:t>
            </a:r>
            <a:r>
              <a:rPr lang="en-US" dirty="0"/>
              <a:t> </a:t>
            </a:r>
            <a:r>
              <a:rPr lang="en-US" dirty="0" err="1"/>
              <a:t>lalu</a:t>
            </a:r>
            <a:r>
              <a:rPr lang="en-US" dirty="0"/>
              <a:t> </a:t>
            </a:r>
            <a:r>
              <a:rPr lang="en-US" dirty="0" err="1"/>
              <a:t>klik</a:t>
            </a:r>
            <a:r>
              <a:rPr lang="en-US" dirty="0"/>
              <a:t> </a:t>
            </a:r>
            <a:r>
              <a:rPr lang="en-US" b="1" i="1" dirty="0"/>
              <a:t>Next</a:t>
            </a:r>
            <a:r>
              <a:rPr lang="en-US" dirty="0"/>
              <a:t>.</a:t>
            </a:r>
          </a:p>
        </p:txBody>
      </p:sp>
      <p:pic>
        <p:nvPicPr>
          <p:cNvPr id="9" name="Picture 8">
            <a:extLst>
              <a:ext uri="{FF2B5EF4-FFF2-40B4-BE49-F238E27FC236}">
                <a16:creationId xmlns:a16="http://schemas.microsoft.com/office/drawing/2014/main" id="{9F0CE0AA-C47D-2775-3387-ABCA3EB88339}"/>
              </a:ext>
            </a:extLst>
          </p:cNvPr>
          <p:cNvPicPr>
            <a:picLocks noChangeAspect="1"/>
          </p:cNvPicPr>
          <p:nvPr/>
        </p:nvPicPr>
        <p:blipFill>
          <a:blip r:embed="rId2"/>
          <a:stretch>
            <a:fillRect/>
          </a:stretch>
        </p:blipFill>
        <p:spPr>
          <a:xfrm>
            <a:off x="144381" y="2467727"/>
            <a:ext cx="4427620" cy="3322807"/>
          </a:xfrm>
          <a:prstGeom prst="rect">
            <a:avLst/>
          </a:prstGeom>
        </p:spPr>
      </p:pic>
      <p:pic>
        <p:nvPicPr>
          <p:cNvPr id="10" name="Picture 9">
            <a:extLst>
              <a:ext uri="{FF2B5EF4-FFF2-40B4-BE49-F238E27FC236}">
                <a16:creationId xmlns:a16="http://schemas.microsoft.com/office/drawing/2014/main" id="{A161A865-4E4A-A315-827A-00468CCD5CDF}"/>
              </a:ext>
            </a:extLst>
          </p:cNvPr>
          <p:cNvPicPr>
            <a:picLocks noChangeAspect="1"/>
          </p:cNvPicPr>
          <p:nvPr/>
        </p:nvPicPr>
        <p:blipFill>
          <a:blip r:embed="rId3"/>
          <a:stretch>
            <a:fillRect/>
          </a:stretch>
        </p:blipFill>
        <p:spPr>
          <a:xfrm>
            <a:off x="4737378" y="2467727"/>
            <a:ext cx="4262241" cy="3198953"/>
          </a:xfrm>
          <a:prstGeom prst="rect">
            <a:avLst/>
          </a:prstGeom>
        </p:spPr>
      </p:pic>
    </p:spTree>
    <p:extLst>
      <p:ext uri="{BB962C8B-B14F-4D97-AF65-F5344CB8AC3E}">
        <p14:creationId xmlns:p14="http://schemas.microsoft.com/office/powerpoint/2010/main" val="1054684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342B-54C4-28BB-534C-6E4F12AB3177}"/>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56506421-D1BA-1CAE-556E-A998E8C599DB}"/>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1356D56D-117D-5968-6203-9D682A9033E5}"/>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0202F606-E70A-0667-B778-5F2C2FF490FC}"/>
              </a:ext>
            </a:extLst>
          </p:cNvPr>
          <p:cNvSpPr>
            <a:spLocks noGrp="1"/>
          </p:cNvSpPr>
          <p:nvPr>
            <p:ph type="sldNum" sz="quarter" idx="12"/>
          </p:nvPr>
        </p:nvSpPr>
        <p:spPr/>
        <p:txBody>
          <a:bodyPr/>
          <a:lstStyle/>
          <a:p>
            <a:fld id="{DF0E258F-04D6-46E9-8B77-0866F5CD991D}" type="slidenum">
              <a:rPr lang="id-ID" smtClean="0"/>
              <a:pPr/>
              <a:t>53</a:t>
            </a:fld>
            <a:endParaRPr lang="id-ID" dirty="0"/>
          </a:p>
        </p:txBody>
      </p:sp>
      <p:sp>
        <p:nvSpPr>
          <p:cNvPr id="7" name="Content Placeholder 2">
            <a:extLst>
              <a:ext uri="{FF2B5EF4-FFF2-40B4-BE49-F238E27FC236}">
                <a16:creationId xmlns:a16="http://schemas.microsoft.com/office/drawing/2014/main" id="{2393C5CB-4AB6-89B0-2118-6C1FDC429554}"/>
              </a:ext>
            </a:extLst>
          </p:cNvPr>
          <p:cNvSpPr>
            <a:spLocks noGrp="1"/>
          </p:cNvSpPr>
          <p:nvPr>
            <p:ph sz="half" idx="1"/>
          </p:nvPr>
        </p:nvSpPr>
        <p:spPr>
          <a:xfrm>
            <a:off x="123671" y="1583686"/>
            <a:ext cx="5181600" cy="4351338"/>
          </a:xfrm>
        </p:spPr>
        <p:txBody>
          <a:bodyPr/>
          <a:lstStyle/>
          <a:p>
            <a:r>
              <a:rPr lang="en-US" dirty="0"/>
              <a:t>Pada </a:t>
            </a:r>
            <a:r>
              <a:rPr lang="en-US" b="1" i="1" dirty="0"/>
              <a:t>SDK Component Setup</a:t>
            </a:r>
            <a:r>
              <a:rPr lang="en-US" dirty="0"/>
              <a:t>, </a:t>
            </a:r>
            <a:r>
              <a:rPr lang="en-US" dirty="0" err="1"/>
              <a:t>pilih</a:t>
            </a:r>
            <a:r>
              <a:rPr lang="en-US" dirty="0"/>
              <a:t> </a:t>
            </a:r>
            <a:r>
              <a:rPr lang="en-US" dirty="0" err="1"/>
              <a:t>yg</a:t>
            </a:r>
            <a:r>
              <a:rPr lang="en-US" dirty="0"/>
              <a:t> </a:t>
            </a:r>
            <a:r>
              <a:rPr lang="en-US" dirty="0" err="1"/>
              <a:t>anda</a:t>
            </a:r>
            <a:r>
              <a:rPr lang="en-US" dirty="0"/>
              <a:t> ingin dan </a:t>
            </a:r>
            <a:r>
              <a:rPr lang="en-US" b="1" i="1" dirty="0"/>
              <a:t>Install</a:t>
            </a:r>
            <a:r>
              <a:rPr lang="en-US" dirty="0"/>
              <a:t>, </a:t>
            </a:r>
            <a:r>
              <a:rPr lang="en-US" dirty="0" err="1"/>
              <a:t>klik</a:t>
            </a:r>
            <a:r>
              <a:rPr lang="en-US" dirty="0"/>
              <a:t> </a:t>
            </a:r>
            <a:r>
              <a:rPr lang="en-US" b="1" i="1" dirty="0"/>
              <a:t>Next</a:t>
            </a:r>
            <a:r>
              <a:rPr lang="en-US" dirty="0"/>
              <a:t>.</a:t>
            </a:r>
          </a:p>
        </p:txBody>
      </p:sp>
      <p:sp>
        <p:nvSpPr>
          <p:cNvPr id="8" name="Content Placeholder 3">
            <a:extLst>
              <a:ext uri="{FF2B5EF4-FFF2-40B4-BE49-F238E27FC236}">
                <a16:creationId xmlns:a16="http://schemas.microsoft.com/office/drawing/2014/main" id="{C7AC6E1E-4B45-158B-243A-5F3356D99E9A}"/>
              </a:ext>
            </a:extLst>
          </p:cNvPr>
          <p:cNvSpPr txBox="1">
            <a:spLocks/>
          </p:cNvSpPr>
          <p:nvPr/>
        </p:nvSpPr>
        <p:spPr>
          <a:xfrm>
            <a:off x="4939748" y="1705382"/>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Jika sudah </a:t>
            </a:r>
            <a:r>
              <a:rPr lang="en-US" dirty="0" err="1"/>
              <a:t>klik</a:t>
            </a:r>
            <a:r>
              <a:rPr lang="en-US" dirty="0"/>
              <a:t> </a:t>
            </a:r>
            <a:r>
              <a:rPr lang="en-US" b="1" i="1" dirty="0"/>
              <a:t>Finish</a:t>
            </a:r>
            <a:r>
              <a:rPr lang="en-US" dirty="0"/>
              <a:t>.</a:t>
            </a:r>
          </a:p>
        </p:txBody>
      </p:sp>
      <p:pic>
        <p:nvPicPr>
          <p:cNvPr id="9" name="Picture 8">
            <a:extLst>
              <a:ext uri="{FF2B5EF4-FFF2-40B4-BE49-F238E27FC236}">
                <a16:creationId xmlns:a16="http://schemas.microsoft.com/office/drawing/2014/main" id="{7545A395-5BFC-8562-6D66-4862DF4605DE}"/>
              </a:ext>
            </a:extLst>
          </p:cNvPr>
          <p:cNvPicPr>
            <a:picLocks noChangeAspect="1"/>
          </p:cNvPicPr>
          <p:nvPr/>
        </p:nvPicPr>
        <p:blipFill>
          <a:blip r:embed="rId2"/>
          <a:stretch>
            <a:fillRect/>
          </a:stretch>
        </p:blipFill>
        <p:spPr>
          <a:xfrm>
            <a:off x="123671" y="2479720"/>
            <a:ext cx="4352076" cy="3268498"/>
          </a:xfrm>
          <a:prstGeom prst="rect">
            <a:avLst/>
          </a:prstGeom>
        </p:spPr>
      </p:pic>
      <p:pic>
        <p:nvPicPr>
          <p:cNvPr id="10" name="Picture 9">
            <a:extLst>
              <a:ext uri="{FF2B5EF4-FFF2-40B4-BE49-F238E27FC236}">
                <a16:creationId xmlns:a16="http://schemas.microsoft.com/office/drawing/2014/main" id="{67ED93AF-1A12-95EC-0CF7-4292728EE4AB}"/>
              </a:ext>
            </a:extLst>
          </p:cNvPr>
          <p:cNvPicPr>
            <a:picLocks noChangeAspect="1"/>
          </p:cNvPicPr>
          <p:nvPr/>
        </p:nvPicPr>
        <p:blipFill>
          <a:blip r:embed="rId3"/>
          <a:stretch>
            <a:fillRect/>
          </a:stretch>
        </p:blipFill>
        <p:spPr>
          <a:xfrm>
            <a:off x="4592258" y="2479720"/>
            <a:ext cx="4475746" cy="3365690"/>
          </a:xfrm>
          <a:prstGeom prst="rect">
            <a:avLst/>
          </a:prstGeom>
        </p:spPr>
      </p:pic>
    </p:spTree>
    <p:extLst>
      <p:ext uri="{BB962C8B-B14F-4D97-AF65-F5344CB8AC3E}">
        <p14:creationId xmlns:p14="http://schemas.microsoft.com/office/powerpoint/2010/main" val="3126774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B669-9BA8-2B1F-5B90-5193CFB9F095}"/>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B6F3F56E-D86C-180F-0C2F-1D021353399C}"/>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8B0EFAC0-E873-E9AF-9306-03902D34C7F0}"/>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98253E7D-63B0-8E62-C073-BC230CDBB9FF}"/>
              </a:ext>
            </a:extLst>
          </p:cNvPr>
          <p:cNvSpPr>
            <a:spLocks noGrp="1"/>
          </p:cNvSpPr>
          <p:nvPr>
            <p:ph type="sldNum" sz="quarter" idx="12"/>
          </p:nvPr>
        </p:nvSpPr>
        <p:spPr/>
        <p:txBody>
          <a:bodyPr/>
          <a:lstStyle/>
          <a:p>
            <a:fld id="{DF0E258F-04D6-46E9-8B77-0866F5CD991D}" type="slidenum">
              <a:rPr lang="id-ID" smtClean="0"/>
              <a:pPr/>
              <a:t>54</a:t>
            </a:fld>
            <a:endParaRPr lang="id-ID" dirty="0"/>
          </a:p>
        </p:txBody>
      </p:sp>
      <p:sp>
        <p:nvSpPr>
          <p:cNvPr id="7" name="Content Placeholder 2">
            <a:extLst>
              <a:ext uri="{FF2B5EF4-FFF2-40B4-BE49-F238E27FC236}">
                <a16:creationId xmlns:a16="http://schemas.microsoft.com/office/drawing/2014/main" id="{8555F910-A675-8B66-45F2-D055A8431A5D}"/>
              </a:ext>
            </a:extLst>
          </p:cNvPr>
          <p:cNvSpPr>
            <a:spLocks noGrp="1"/>
          </p:cNvSpPr>
          <p:nvPr>
            <p:ph sz="half" idx="1"/>
          </p:nvPr>
        </p:nvSpPr>
        <p:spPr>
          <a:xfrm>
            <a:off x="0" y="1825625"/>
            <a:ext cx="5181600" cy="4351338"/>
          </a:xfrm>
        </p:spPr>
        <p:txBody>
          <a:bodyPr/>
          <a:lstStyle/>
          <a:p>
            <a:r>
              <a:rPr lang="en-US" dirty="0" err="1"/>
              <a:t>Tunggu</a:t>
            </a:r>
            <a:r>
              <a:rPr lang="en-US" dirty="0"/>
              <a:t> hingga proses download selesai.</a:t>
            </a:r>
          </a:p>
        </p:txBody>
      </p:sp>
      <p:sp>
        <p:nvSpPr>
          <p:cNvPr id="8" name="Content Placeholder 3">
            <a:extLst>
              <a:ext uri="{FF2B5EF4-FFF2-40B4-BE49-F238E27FC236}">
                <a16:creationId xmlns:a16="http://schemas.microsoft.com/office/drawing/2014/main" id="{AA122789-E5A4-69F1-0CCA-65E1F2DFBF8C}"/>
              </a:ext>
            </a:extLst>
          </p:cNvPr>
          <p:cNvSpPr txBox="1">
            <a:spLocks/>
          </p:cNvSpPr>
          <p:nvPr/>
        </p:nvSpPr>
        <p:spPr>
          <a:xfrm>
            <a:off x="4706748" y="1829774"/>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Jika sudah </a:t>
            </a:r>
            <a:r>
              <a:rPr lang="en-US" dirty="0" err="1"/>
              <a:t>kilik</a:t>
            </a:r>
            <a:r>
              <a:rPr lang="en-US" dirty="0"/>
              <a:t> </a:t>
            </a:r>
            <a:r>
              <a:rPr lang="en-US" b="1" i="1" dirty="0"/>
              <a:t>Finish</a:t>
            </a:r>
            <a:r>
              <a:rPr lang="en-US" dirty="0"/>
              <a:t>.</a:t>
            </a:r>
          </a:p>
        </p:txBody>
      </p:sp>
      <p:pic>
        <p:nvPicPr>
          <p:cNvPr id="9" name="Picture 8">
            <a:extLst>
              <a:ext uri="{FF2B5EF4-FFF2-40B4-BE49-F238E27FC236}">
                <a16:creationId xmlns:a16="http://schemas.microsoft.com/office/drawing/2014/main" id="{159AE224-A614-FB70-16B0-408967F2393B}"/>
              </a:ext>
            </a:extLst>
          </p:cNvPr>
          <p:cNvPicPr>
            <a:picLocks noChangeAspect="1"/>
          </p:cNvPicPr>
          <p:nvPr/>
        </p:nvPicPr>
        <p:blipFill>
          <a:blip r:embed="rId2"/>
          <a:stretch>
            <a:fillRect/>
          </a:stretch>
        </p:blipFill>
        <p:spPr>
          <a:xfrm>
            <a:off x="144380" y="2236976"/>
            <a:ext cx="4166307" cy="3130155"/>
          </a:xfrm>
          <a:prstGeom prst="rect">
            <a:avLst/>
          </a:prstGeom>
        </p:spPr>
      </p:pic>
      <p:pic>
        <p:nvPicPr>
          <p:cNvPr id="10" name="Picture 9">
            <a:extLst>
              <a:ext uri="{FF2B5EF4-FFF2-40B4-BE49-F238E27FC236}">
                <a16:creationId xmlns:a16="http://schemas.microsoft.com/office/drawing/2014/main" id="{04B67B45-C6C0-CDFA-7767-0FCFF43709EA}"/>
              </a:ext>
            </a:extLst>
          </p:cNvPr>
          <p:cNvPicPr>
            <a:picLocks noChangeAspect="1"/>
          </p:cNvPicPr>
          <p:nvPr/>
        </p:nvPicPr>
        <p:blipFill>
          <a:blip r:embed="rId3"/>
          <a:stretch>
            <a:fillRect/>
          </a:stretch>
        </p:blipFill>
        <p:spPr>
          <a:xfrm>
            <a:off x="4502841" y="2307254"/>
            <a:ext cx="4514594" cy="3388079"/>
          </a:xfrm>
          <a:prstGeom prst="rect">
            <a:avLst/>
          </a:prstGeom>
        </p:spPr>
      </p:pic>
    </p:spTree>
    <p:extLst>
      <p:ext uri="{BB962C8B-B14F-4D97-AF65-F5344CB8AC3E}">
        <p14:creationId xmlns:p14="http://schemas.microsoft.com/office/powerpoint/2010/main" val="2085800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B6C4-AD06-CA35-F465-E34434FE5594}"/>
              </a:ext>
            </a:extLst>
          </p:cNvPr>
          <p:cNvSpPr>
            <a:spLocks noGrp="1"/>
          </p:cNvSpPr>
          <p:nvPr>
            <p:ph type="title"/>
          </p:nvPr>
        </p:nvSpPr>
        <p:spPr/>
        <p:txBody>
          <a:bodyPr/>
          <a:lstStyle/>
          <a:p>
            <a:r>
              <a:rPr lang="en-US" dirty="0"/>
              <a:t>Download &amp; </a:t>
            </a:r>
            <a:r>
              <a:rPr lang="en-US" dirty="0" err="1"/>
              <a:t>Instal</a:t>
            </a:r>
            <a:r>
              <a:rPr lang="en-US" dirty="0"/>
              <a:t> IDE</a:t>
            </a:r>
          </a:p>
        </p:txBody>
      </p:sp>
      <p:sp>
        <p:nvSpPr>
          <p:cNvPr id="4" name="Date Placeholder 3">
            <a:extLst>
              <a:ext uri="{FF2B5EF4-FFF2-40B4-BE49-F238E27FC236}">
                <a16:creationId xmlns:a16="http://schemas.microsoft.com/office/drawing/2014/main" id="{BBB88FC1-67BD-5FA7-26AC-DE486D27DA02}"/>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DEA4D0A7-74A6-F9E7-F50A-9536A964B612}"/>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742C9608-7921-4D15-3492-0FC0B92ACED8}"/>
              </a:ext>
            </a:extLst>
          </p:cNvPr>
          <p:cNvSpPr>
            <a:spLocks noGrp="1"/>
          </p:cNvSpPr>
          <p:nvPr>
            <p:ph type="sldNum" sz="quarter" idx="12"/>
          </p:nvPr>
        </p:nvSpPr>
        <p:spPr/>
        <p:txBody>
          <a:bodyPr/>
          <a:lstStyle/>
          <a:p>
            <a:fld id="{DF0E258F-04D6-46E9-8B77-0866F5CD991D}" type="slidenum">
              <a:rPr lang="id-ID" smtClean="0"/>
              <a:pPr/>
              <a:t>55</a:t>
            </a:fld>
            <a:endParaRPr lang="id-ID" dirty="0"/>
          </a:p>
        </p:txBody>
      </p:sp>
      <p:sp>
        <p:nvSpPr>
          <p:cNvPr id="7" name="Content Placeholder 2">
            <a:extLst>
              <a:ext uri="{FF2B5EF4-FFF2-40B4-BE49-F238E27FC236}">
                <a16:creationId xmlns:a16="http://schemas.microsoft.com/office/drawing/2014/main" id="{3B953663-D922-B927-774B-F4309D18A36A}"/>
              </a:ext>
            </a:extLst>
          </p:cNvPr>
          <p:cNvSpPr>
            <a:spLocks noGrp="1"/>
          </p:cNvSpPr>
          <p:nvPr>
            <p:ph sz="half" idx="1"/>
          </p:nvPr>
        </p:nvSpPr>
        <p:spPr>
          <a:xfrm>
            <a:off x="206139" y="1479595"/>
            <a:ext cx="10515600" cy="4351338"/>
          </a:xfrm>
        </p:spPr>
        <p:txBody>
          <a:bodyPr/>
          <a:lstStyle/>
          <a:p>
            <a:r>
              <a:rPr lang="en-US" dirty="0" err="1"/>
              <a:t>Setelah</a:t>
            </a:r>
            <a:r>
              <a:rPr lang="en-US" dirty="0"/>
              <a:t> itu </a:t>
            </a:r>
            <a:r>
              <a:rPr lang="en-US" dirty="0" err="1"/>
              <a:t>akan</a:t>
            </a:r>
            <a:r>
              <a:rPr lang="en-US" dirty="0"/>
              <a:t> </a:t>
            </a:r>
            <a:r>
              <a:rPr lang="en-US" dirty="0" err="1"/>
              <a:t>muncul</a:t>
            </a:r>
            <a:r>
              <a:rPr lang="en-US" dirty="0"/>
              <a:t> </a:t>
            </a:r>
            <a:r>
              <a:rPr lang="en-US" dirty="0" err="1"/>
              <a:t>jendela</a:t>
            </a:r>
            <a:r>
              <a:rPr lang="en-US" dirty="0"/>
              <a:t> baru seperti ini. </a:t>
            </a:r>
          </a:p>
        </p:txBody>
      </p:sp>
      <p:pic>
        <p:nvPicPr>
          <p:cNvPr id="8" name="Picture 7">
            <a:extLst>
              <a:ext uri="{FF2B5EF4-FFF2-40B4-BE49-F238E27FC236}">
                <a16:creationId xmlns:a16="http://schemas.microsoft.com/office/drawing/2014/main" id="{CA0C7BB8-EA35-B90A-1B9B-2C7D0C79F279}"/>
              </a:ext>
            </a:extLst>
          </p:cNvPr>
          <p:cNvPicPr>
            <a:picLocks noChangeAspect="1"/>
          </p:cNvPicPr>
          <p:nvPr/>
        </p:nvPicPr>
        <p:blipFill>
          <a:blip r:embed="rId2"/>
          <a:stretch>
            <a:fillRect/>
          </a:stretch>
        </p:blipFill>
        <p:spPr>
          <a:xfrm>
            <a:off x="386111" y="1968795"/>
            <a:ext cx="6305550" cy="4410075"/>
          </a:xfrm>
          <a:prstGeom prst="rect">
            <a:avLst/>
          </a:prstGeom>
        </p:spPr>
      </p:pic>
    </p:spTree>
    <p:extLst>
      <p:ext uri="{BB962C8B-B14F-4D97-AF65-F5344CB8AC3E}">
        <p14:creationId xmlns:p14="http://schemas.microsoft.com/office/powerpoint/2010/main" val="3382726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US" dirty="0"/>
              <a:t>Membuat Project Pertama</a:t>
            </a:r>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p:txBody>
          <a:bodyPr/>
          <a:lstStyle/>
          <a:p>
            <a:r>
              <a:rPr lang="en-US" dirty="0"/>
              <a:t>Bagian 3</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56</a:t>
            </a:fld>
            <a:endParaRPr lang="id-ID" dirty="0"/>
          </a:p>
        </p:txBody>
      </p:sp>
    </p:spTree>
    <p:extLst>
      <p:ext uri="{BB962C8B-B14F-4D97-AF65-F5344CB8AC3E}">
        <p14:creationId xmlns:p14="http://schemas.microsoft.com/office/powerpoint/2010/main" val="2809955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51FA-D8CF-E1ED-EC63-6F1E71CF2B3D}"/>
              </a:ext>
            </a:extLst>
          </p:cNvPr>
          <p:cNvSpPr>
            <a:spLocks noGrp="1"/>
          </p:cNvSpPr>
          <p:nvPr>
            <p:ph type="title"/>
          </p:nvPr>
        </p:nvSpPr>
        <p:spPr/>
        <p:txBody>
          <a:bodyPr/>
          <a:lstStyle/>
          <a:p>
            <a:r>
              <a:rPr lang="en-US" dirty="0"/>
              <a:t>Membuat Project Pertama</a:t>
            </a:r>
          </a:p>
        </p:txBody>
      </p:sp>
      <p:sp>
        <p:nvSpPr>
          <p:cNvPr id="4" name="Date Placeholder 3">
            <a:extLst>
              <a:ext uri="{FF2B5EF4-FFF2-40B4-BE49-F238E27FC236}">
                <a16:creationId xmlns:a16="http://schemas.microsoft.com/office/drawing/2014/main" id="{1BF67240-5943-16A1-D004-3F678745DFE2}"/>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0D3FA65A-C74E-F4BA-9CDE-45408A34B807}"/>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FB2703-E2DB-48E6-8478-0389280555DE}"/>
              </a:ext>
            </a:extLst>
          </p:cNvPr>
          <p:cNvSpPr>
            <a:spLocks noGrp="1"/>
          </p:cNvSpPr>
          <p:nvPr>
            <p:ph type="sldNum" sz="quarter" idx="12"/>
          </p:nvPr>
        </p:nvSpPr>
        <p:spPr/>
        <p:txBody>
          <a:bodyPr/>
          <a:lstStyle/>
          <a:p>
            <a:fld id="{DF0E258F-04D6-46E9-8B77-0866F5CD991D}" type="slidenum">
              <a:rPr lang="id-ID" smtClean="0"/>
              <a:pPr/>
              <a:t>57</a:t>
            </a:fld>
            <a:endParaRPr lang="id-ID" dirty="0"/>
          </a:p>
        </p:txBody>
      </p:sp>
      <p:sp>
        <p:nvSpPr>
          <p:cNvPr id="7" name="Content Placeholder 2">
            <a:extLst>
              <a:ext uri="{FF2B5EF4-FFF2-40B4-BE49-F238E27FC236}">
                <a16:creationId xmlns:a16="http://schemas.microsoft.com/office/drawing/2014/main" id="{FA5D3182-6EFF-1771-5A7B-1370F1D7E498}"/>
              </a:ext>
            </a:extLst>
          </p:cNvPr>
          <p:cNvSpPr>
            <a:spLocks noGrp="1"/>
          </p:cNvSpPr>
          <p:nvPr>
            <p:ph idx="1"/>
          </p:nvPr>
        </p:nvSpPr>
        <p:spPr>
          <a:xfrm>
            <a:off x="193647" y="1488187"/>
            <a:ext cx="10515600" cy="4351338"/>
          </a:xfrm>
        </p:spPr>
        <p:txBody>
          <a:bodyPr/>
          <a:lstStyle/>
          <a:p>
            <a:r>
              <a:rPr lang="en-US" dirty="0" err="1"/>
              <a:t>Klik</a:t>
            </a:r>
            <a:r>
              <a:rPr lang="en-US" dirty="0"/>
              <a:t> </a:t>
            </a:r>
            <a:r>
              <a:rPr lang="en-US" b="1" i="1" dirty="0"/>
              <a:t>Start a new Android Studio project</a:t>
            </a:r>
          </a:p>
        </p:txBody>
      </p:sp>
      <p:pic>
        <p:nvPicPr>
          <p:cNvPr id="8" name="Picture 7">
            <a:extLst>
              <a:ext uri="{FF2B5EF4-FFF2-40B4-BE49-F238E27FC236}">
                <a16:creationId xmlns:a16="http://schemas.microsoft.com/office/drawing/2014/main" id="{AF15E0F3-2115-E17D-642F-990168671F0A}"/>
              </a:ext>
            </a:extLst>
          </p:cNvPr>
          <p:cNvPicPr>
            <a:picLocks noChangeAspect="1"/>
          </p:cNvPicPr>
          <p:nvPr/>
        </p:nvPicPr>
        <p:blipFill>
          <a:blip r:embed="rId2"/>
          <a:stretch>
            <a:fillRect/>
          </a:stretch>
        </p:blipFill>
        <p:spPr>
          <a:xfrm>
            <a:off x="193647" y="1962488"/>
            <a:ext cx="6303810" cy="4407790"/>
          </a:xfrm>
          <a:prstGeom prst="rect">
            <a:avLst/>
          </a:prstGeom>
        </p:spPr>
      </p:pic>
    </p:spTree>
    <p:extLst>
      <p:ext uri="{BB962C8B-B14F-4D97-AF65-F5344CB8AC3E}">
        <p14:creationId xmlns:p14="http://schemas.microsoft.com/office/powerpoint/2010/main" val="1132697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EC87-978F-2B4C-A14F-D3F1B50F1791}"/>
              </a:ext>
            </a:extLst>
          </p:cNvPr>
          <p:cNvSpPr>
            <a:spLocks noGrp="1"/>
          </p:cNvSpPr>
          <p:nvPr>
            <p:ph type="title"/>
          </p:nvPr>
        </p:nvSpPr>
        <p:spPr/>
        <p:txBody>
          <a:bodyPr/>
          <a:lstStyle/>
          <a:p>
            <a:r>
              <a:rPr lang="en-US" dirty="0"/>
              <a:t>Membuat Project Pertama</a:t>
            </a:r>
          </a:p>
        </p:txBody>
      </p:sp>
      <p:sp>
        <p:nvSpPr>
          <p:cNvPr id="4" name="Date Placeholder 3">
            <a:extLst>
              <a:ext uri="{FF2B5EF4-FFF2-40B4-BE49-F238E27FC236}">
                <a16:creationId xmlns:a16="http://schemas.microsoft.com/office/drawing/2014/main" id="{81E5292E-996D-32CE-4FDA-92D7B8D6386A}"/>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4DB300CF-0985-0FC0-E5B1-404D48B83E38}"/>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78532384-D030-7BE4-477D-D199DAC8ACC9}"/>
              </a:ext>
            </a:extLst>
          </p:cNvPr>
          <p:cNvSpPr>
            <a:spLocks noGrp="1"/>
          </p:cNvSpPr>
          <p:nvPr>
            <p:ph type="sldNum" sz="quarter" idx="12"/>
          </p:nvPr>
        </p:nvSpPr>
        <p:spPr/>
        <p:txBody>
          <a:bodyPr/>
          <a:lstStyle/>
          <a:p>
            <a:fld id="{DF0E258F-04D6-46E9-8B77-0866F5CD991D}" type="slidenum">
              <a:rPr lang="id-ID" smtClean="0"/>
              <a:pPr/>
              <a:t>58</a:t>
            </a:fld>
            <a:endParaRPr lang="id-ID" dirty="0"/>
          </a:p>
        </p:txBody>
      </p:sp>
      <p:sp>
        <p:nvSpPr>
          <p:cNvPr id="7" name="Content Placeholder 2">
            <a:extLst>
              <a:ext uri="{FF2B5EF4-FFF2-40B4-BE49-F238E27FC236}">
                <a16:creationId xmlns:a16="http://schemas.microsoft.com/office/drawing/2014/main" id="{86A02D37-A69D-9C33-00C1-642EA75A3BAC}"/>
              </a:ext>
            </a:extLst>
          </p:cNvPr>
          <p:cNvSpPr>
            <a:spLocks noGrp="1"/>
          </p:cNvSpPr>
          <p:nvPr>
            <p:ph sz="half" idx="1"/>
          </p:nvPr>
        </p:nvSpPr>
        <p:spPr>
          <a:xfrm>
            <a:off x="76916" y="1591653"/>
            <a:ext cx="4006358" cy="3254642"/>
          </a:xfrm>
        </p:spPr>
        <p:txBody>
          <a:bodyPr/>
          <a:lstStyle/>
          <a:p>
            <a:r>
              <a:rPr lang="en-US" dirty="0"/>
              <a:t>Isi dengan yang </a:t>
            </a:r>
            <a:r>
              <a:rPr lang="en-US" dirty="0" err="1"/>
              <a:t>anda</a:t>
            </a:r>
            <a:r>
              <a:rPr lang="en-US" dirty="0"/>
              <a:t> </a:t>
            </a:r>
            <a:r>
              <a:rPr lang="en-US" dirty="0" err="1"/>
              <a:t>inginkan</a:t>
            </a:r>
            <a:r>
              <a:rPr lang="en-US" dirty="0"/>
              <a:t>, </a:t>
            </a:r>
            <a:r>
              <a:rPr lang="en-US" dirty="0" err="1"/>
              <a:t>lalu</a:t>
            </a:r>
            <a:r>
              <a:rPr lang="en-US" dirty="0"/>
              <a:t> </a:t>
            </a:r>
            <a:r>
              <a:rPr lang="en-US" dirty="0" err="1"/>
              <a:t>klik</a:t>
            </a:r>
            <a:r>
              <a:rPr lang="en-US" dirty="0"/>
              <a:t> </a:t>
            </a:r>
            <a:r>
              <a:rPr lang="en-US" b="1" i="1" dirty="0"/>
              <a:t>Next</a:t>
            </a:r>
            <a:r>
              <a:rPr lang="en-US" dirty="0"/>
              <a:t>.</a:t>
            </a:r>
          </a:p>
        </p:txBody>
      </p:sp>
      <p:sp>
        <p:nvSpPr>
          <p:cNvPr id="8" name="Content Placeholder 3">
            <a:extLst>
              <a:ext uri="{FF2B5EF4-FFF2-40B4-BE49-F238E27FC236}">
                <a16:creationId xmlns:a16="http://schemas.microsoft.com/office/drawing/2014/main" id="{86D6D26B-9ECA-BE07-C75A-C3C6EEFBC324}"/>
              </a:ext>
            </a:extLst>
          </p:cNvPr>
          <p:cNvSpPr txBox="1">
            <a:spLocks/>
          </p:cNvSpPr>
          <p:nvPr/>
        </p:nvSpPr>
        <p:spPr>
          <a:xfrm>
            <a:off x="4243120" y="1591653"/>
            <a:ext cx="4596654" cy="3862811"/>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Pilih</a:t>
            </a:r>
            <a:r>
              <a:rPr lang="en-US" dirty="0"/>
              <a:t> yang kalian </a:t>
            </a:r>
            <a:r>
              <a:rPr lang="en-US" dirty="0" err="1"/>
              <a:t>inginkan</a:t>
            </a:r>
            <a:r>
              <a:rPr lang="en-US" dirty="0"/>
              <a:t> </a:t>
            </a:r>
            <a:r>
              <a:rPr lang="en-US" dirty="0" err="1"/>
              <a:t>untuk</a:t>
            </a:r>
            <a:r>
              <a:rPr lang="en-US" dirty="0"/>
              <a:t> Project Pertama.</a:t>
            </a:r>
          </a:p>
        </p:txBody>
      </p:sp>
      <p:pic>
        <p:nvPicPr>
          <p:cNvPr id="9" name="Picture 8">
            <a:extLst>
              <a:ext uri="{FF2B5EF4-FFF2-40B4-BE49-F238E27FC236}">
                <a16:creationId xmlns:a16="http://schemas.microsoft.com/office/drawing/2014/main" id="{56E75B66-13F1-C97D-CAFD-072772AC8D65}"/>
              </a:ext>
            </a:extLst>
          </p:cNvPr>
          <p:cNvPicPr>
            <a:picLocks noChangeAspect="1"/>
          </p:cNvPicPr>
          <p:nvPr/>
        </p:nvPicPr>
        <p:blipFill>
          <a:blip r:embed="rId2"/>
          <a:stretch>
            <a:fillRect/>
          </a:stretch>
        </p:blipFill>
        <p:spPr>
          <a:xfrm>
            <a:off x="246715" y="2511768"/>
            <a:ext cx="3942641" cy="2942696"/>
          </a:xfrm>
          <a:prstGeom prst="rect">
            <a:avLst/>
          </a:prstGeom>
        </p:spPr>
      </p:pic>
      <p:pic>
        <p:nvPicPr>
          <p:cNvPr id="10" name="Picture 9">
            <a:extLst>
              <a:ext uri="{FF2B5EF4-FFF2-40B4-BE49-F238E27FC236}">
                <a16:creationId xmlns:a16="http://schemas.microsoft.com/office/drawing/2014/main" id="{4FDE53E9-C9EA-A49B-1344-CC54D6FA5900}"/>
              </a:ext>
            </a:extLst>
          </p:cNvPr>
          <p:cNvPicPr>
            <a:picLocks noChangeAspect="1"/>
          </p:cNvPicPr>
          <p:nvPr/>
        </p:nvPicPr>
        <p:blipFill>
          <a:blip r:embed="rId3"/>
          <a:stretch>
            <a:fillRect/>
          </a:stretch>
        </p:blipFill>
        <p:spPr>
          <a:xfrm>
            <a:off x="4433294" y="2494825"/>
            <a:ext cx="4566326" cy="3408200"/>
          </a:xfrm>
          <a:prstGeom prst="rect">
            <a:avLst/>
          </a:prstGeom>
        </p:spPr>
      </p:pic>
    </p:spTree>
    <p:extLst>
      <p:ext uri="{BB962C8B-B14F-4D97-AF65-F5344CB8AC3E}">
        <p14:creationId xmlns:p14="http://schemas.microsoft.com/office/powerpoint/2010/main" val="2134774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0E95-797D-BA2F-A8E7-FDF4983C9402}"/>
              </a:ext>
            </a:extLst>
          </p:cNvPr>
          <p:cNvSpPr>
            <a:spLocks noGrp="1"/>
          </p:cNvSpPr>
          <p:nvPr>
            <p:ph type="title"/>
          </p:nvPr>
        </p:nvSpPr>
        <p:spPr/>
        <p:txBody>
          <a:bodyPr/>
          <a:lstStyle/>
          <a:p>
            <a:r>
              <a:rPr lang="en-US" dirty="0"/>
              <a:t>Membuat Project Pertama</a:t>
            </a:r>
          </a:p>
        </p:txBody>
      </p:sp>
      <p:sp>
        <p:nvSpPr>
          <p:cNvPr id="4" name="Date Placeholder 3">
            <a:extLst>
              <a:ext uri="{FF2B5EF4-FFF2-40B4-BE49-F238E27FC236}">
                <a16:creationId xmlns:a16="http://schemas.microsoft.com/office/drawing/2014/main" id="{105358FF-037B-6D24-8FF6-305BB811AF5B}"/>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067A32B3-A124-655D-6149-AAE69179DB86}"/>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9AB80A6F-F7BD-52D8-AEC4-3BBD6A995014}"/>
              </a:ext>
            </a:extLst>
          </p:cNvPr>
          <p:cNvSpPr>
            <a:spLocks noGrp="1"/>
          </p:cNvSpPr>
          <p:nvPr>
            <p:ph type="sldNum" sz="quarter" idx="12"/>
          </p:nvPr>
        </p:nvSpPr>
        <p:spPr/>
        <p:txBody>
          <a:bodyPr/>
          <a:lstStyle/>
          <a:p>
            <a:fld id="{DF0E258F-04D6-46E9-8B77-0866F5CD991D}" type="slidenum">
              <a:rPr lang="id-ID" smtClean="0"/>
              <a:pPr/>
              <a:t>59</a:t>
            </a:fld>
            <a:endParaRPr lang="id-ID" dirty="0"/>
          </a:p>
        </p:txBody>
      </p:sp>
      <p:sp>
        <p:nvSpPr>
          <p:cNvPr id="7" name="Content Placeholder 2">
            <a:extLst>
              <a:ext uri="{FF2B5EF4-FFF2-40B4-BE49-F238E27FC236}">
                <a16:creationId xmlns:a16="http://schemas.microsoft.com/office/drawing/2014/main" id="{F8816503-C58E-9AF9-1B8F-7DF86CD18838}"/>
              </a:ext>
            </a:extLst>
          </p:cNvPr>
          <p:cNvSpPr>
            <a:spLocks noGrp="1"/>
          </p:cNvSpPr>
          <p:nvPr>
            <p:ph sz="half" idx="1"/>
          </p:nvPr>
        </p:nvSpPr>
        <p:spPr>
          <a:xfrm>
            <a:off x="0" y="1685028"/>
            <a:ext cx="4770783" cy="4078402"/>
          </a:xfrm>
        </p:spPr>
        <p:txBody>
          <a:bodyPr/>
          <a:lstStyle/>
          <a:p>
            <a:r>
              <a:rPr lang="en-US" dirty="0" err="1"/>
              <a:t>Pilih</a:t>
            </a:r>
            <a:r>
              <a:rPr lang="en-US" dirty="0"/>
              <a:t> </a:t>
            </a:r>
            <a:r>
              <a:rPr lang="en-US" dirty="0" err="1"/>
              <a:t>tampilan</a:t>
            </a:r>
            <a:r>
              <a:rPr lang="en-US" dirty="0"/>
              <a:t> yang </a:t>
            </a:r>
            <a:r>
              <a:rPr lang="en-US" dirty="0" err="1"/>
              <a:t>anda</a:t>
            </a:r>
            <a:r>
              <a:rPr lang="en-US" dirty="0"/>
              <a:t> </a:t>
            </a:r>
            <a:r>
              <a:rPr lang="en-US" dirty="0" err="1"/>
              <a:t>inginkan</a:t>
            </a:r>
            <a:r>
              <a:rPr lang="en-US" dirty="0"/>
              <a:t>, </a:t>
            </a:r>
            <a:r>
              <a:rPr lang="en-US" dirty="0" err="1"/>
              <a:t>lalu</a:t>
            </a:r>
            <a:r>
              <a:rPr lang="en-US" dirty="0"/>
              <a:t> </a:t>
            </a:r>
            <a:r>
              <a:rPr lang="en-US" dirty="0" err="1"/>
              <a:t>klik</a:t>
            </a:r>
            <a:r>
              <a:rPr lang="en-US" dirty="0"/>
              <a:t> </a:t>
            </a:r>
            <a:r>
              <a:rPr lang="en-US" b="1" i="1" dirty="0"/>
              <a:t>Next</a:t>
            </a:r>
            <a:r>
              <a:rPr lang="en-US" dirty="0"/>
              <a:t>.</a:t>
            </a:r>
          </a:p>
        </p:txBody>
      </p:sp>
      <p:sp>
        <p:nvSpPr>
          <p:cNvPr id="8" name="Content Placeholder 3">
            <a:extLst>
              <a:ext uri="{FF2B5EF4-FFF2-40B4-BE49-F238E27FC236}">
                <a16:creationId xmlns:a16="http://schemas.microsoft.com/office/drawing/2014/main" id="{DA19C2B6-7C40-6D1C-77AF-A94A3C3D0D10}"/>
              </a:ext>
            </a:extLst>
          </p:cNvPr>
          <p:cNvSpPr txBox="1">
            <a:spLocks/>
          </p:cNvSpPr>
          <p:nvPr/>
        </p:nvSpPr>
        <p:spPr>
          <a:xfrm>
            <a:off x="4863548" y="1685028"/>
            <a:ext cx="4599439" cy="4059749"/>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Gantilah</a:t>
            </a:r>
            <a:r>
              <a:rPr lang="en-US" dirty="0"/>
              <a:t> </a:t>
            </a:r>
            <a:r>
              <a:rPr lang="en-US" dirty="0" err="1"/>
              <a:t>nama</a:t>
            </a:r>
            <a:r>
              <a:rPr lang="en-US" dirty="0"/>
              <a:t> sesuai yang </a:t>
            </a:r>
            <a:r>
              <a:rPr lang="en-US" dirty="0" err="1"/>
              <a:t>anda</a:t>
            </a:r>
            <a:r>
              <a:rPr lang="en-US" dirty="0"/>
              <a:t> </a:t>
            </a:r>
            <a:r>
              <a:rPr lang="en-US" dirty="0" err="1"/>
              <a:t>inginkan</a:t>
            </a:r>
            <a:r>
              <a:rPr lang="en-US" dirty="0"/>
              <a:t>. </a:t>
            </a:r>
          </a:p>
        </p:txBody>
      </p:sp>
      <p:pic>
        <p:nvPicPr>
          <p:cNvPr id="9" name="Picture 8">
            <a:extLst>
              <a:ext uri="{FF2B5EF4-FFF2-40B4-BE49-F238E27FC236}">
                <a16:creationId xmlns:a16="http://schemas.microsoft.com/office/drawing/2014/main" id="{F3D50AB7-46C1-B751-9222-A668AB1BE55E}"/>
              </a:ext>
            </a:extLst>
          </p:cNvPr>
          <p:cNvPicPr>
            <a:picLocks noChangeAspect="1"/>
          </p:cNvPicPr>
          <p:nvPr/>
        </p:nvPicPr>
        <p:blipFill>
          <a:blip r:embed="rId2"/>
          <a:stretch>
            <a:fillRect/>
          </a:stretch>
        </p:blipFill>
        <p:spPr>
          <a:xfrm>
            <a:off x="116512" y="2330997"/>
            <a:ext cx="4245382" cy="3168655"/>
          </a:xfrm>
          <a:prstGeom prst="rect">
            <a:avLst/>
          </a:prstGeom>
        </p:spPr>
      </p:pic>
      <p:pic>
        <p:nvPicPr>
          <p:cNvPr id="10" name="Picture 9">
            <a:extLst>
              <a:ext uri="{FF2B5EF4-FFF2-40B4-BE49-F238E27FC236}">
                <a16:creationId xmlns:a16="http://schemas.microsoft.com/office/drawing/2014/main" id="{C2DF01ED-11EB-502D-1F29-B01F71AE49CA}"/>
              </a:ext>
            </a:extLst>
          </p:cNvPr>
          <p:cNvPicPr>
            <a:picLocks noChangeAspect="1"/>
          </p:cNvPicPr>
          <p:nvPr/>
        </p:nvPicPr>
        <p:blipFill>
          <a:blip r:embed="rId3"/>
          <a:stretch>
            <a:fillRect/>
          </a:stretch>
        </p:blipFill>
        <p:spPr>
          <a:xfrm>
            <a:off x="4551425" y="2443400"/>
            <a:ext cx="4448195" cy="3320030"/>
          </a:xfrm>
          <a:prstGeom prst="rect">
            <a:avLst/>
          </a:prstGeom>
        </p:spPr>
      </p:pic>
    </p:spTree>
    <p:extLst>
      <p:ext uri="{BB962C8B-B14F-4D97-AF65-F5344CB8AC3E}">
        <p14:creationId xmlns:p14="http://schemas.microsoft.com/office/powerpoint/2010/main" val="172660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BB50FD56-0DA0-34B2-E104-D39E2446392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8B7B7FF-7CEC-4C3E-8E18-993711B64930}"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766D6CFA-14B0-56EC-A339-46792A40070D}"/>
              </a:ext>
            </a:extLst>
          </p:cNvPr>
          <p:cNvSpPr>
            <a:spLocks noGrp="1"/>
          </p:cNvSpPr>
          <p:nvPr>
            <p:ph type="ftr" sz="quarter" idx="11"/>
          </p:nvPr>
        </p:nvSpPr>
        <p:spPr/>
        <p:txBody>
          <a:bodyPr/>
          <a:lstStyle/>
          <a:p>
            <a:pPr>
              <a:defRPr/>
            </a:pPr>
            <a:r>
              <a:rPr lang="id-ID"/>
              <a:t>Pemrograman Berbasis Objek</a:t>
            </a:r>
          </a:p>
        </p:txBody>
      </p:sp>
      <p:sp>
        <p:nvSpPr>
          <p:cNvPr id="22532" name="Slide Number Placeholder 5">
            <a:extLst>
              <a:ext uri="{FF2B5EF4-FFF2-40B4-BE49-F238E27FC236}">
                <a16:creationId xmlns:a16="http://schemas.microsoft.com/office/drawing/2014/main" id="{D59818B4-02CA-1244-DFBB-DF072B04C13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B946D37-EBD6-4BB8-B588-1281308E3A1F}" type="slidenum">
              <a:rPr lang="id-ID" altLang="en-US" sz="3600" smtClean="0">
                <a:solidFill>
                  <a:srgbClr val="FFFFFF"/>
                </a:solidFill>
              </a:rPr>
              <a:pPr>
                <a:spcBef>
                  <a:spcPct val="0"/>
                </a:spcBef>
                <a:buFontTx/>
                <a:buNone/>
              </a:pPr>
              <a:t>6</a:t>
            </a:fld>
            <a:endParaRPr lang="id-ID" altLang="en-US" sz="3600">
              <a:solidFill>
                <a:srgbClr val="FFFFFF"/>
              </a:solidFill>
            </a:endParaRPr>
          </a:p>
        </p:txBody>
      </p:sp>
      <p:sp>
        <p:nvSpPr>
          <p:cNvPr id="22533" name="Title 1">
            <a:extLst>
              <a:ext uri="{FF2B5EF4-FFF2-40B4-BE49-F238E27FC236}">
                <a16:creationId xmlns:a16="http://schemas.microsoft.com/office/drawing/2014/main" id="{ED927A8F-C353-1FAC-27BB-E54FC5194F9C}"/>
              </a:ext>
            </a:extLst>
          </p:cNvPr>
          <p:cNvSpPr>
            <a:spLocks noGrp="1" noChangeArrowheads="1"/>
          </p:cNvSpPr>
          <p:nvPr>
            <p:ph type="title"/>
          </p:nvPr>
        </p:nvSpPr>
        <p:spPr>
          <a:xfrm>
            <a:off x="2322513" y="2947988"/>
            <a:ext cx="6184900" cy="1316037"/>
          </a:xfrm>
        </p:spPr>
        <p:txBody>
          <a:bodyPr/>
          <a:lstStyle/>
          <a:p>
            <a:pPr algn="ctr" eaLnBrk="1" hangingPunct="1"/>
            <a:r>
              <a:rPr lang="en-ID" altLang="en-US" sz="3200">
                <a:solidFill>
                  <a:srgbClr val="000000"/>
                </a:solidFill>
              </a:rPr>
              <a:t>Pra-Syarat</a:t>
            </a:r>
            <a:endParaRPr lang="en-US" altLang="en-US" sz="3200">
              <a:solidFill>
                <a:srgbClr val="3B3838"/>
              </a:solidFill>
            </a:endParaRPr>
          </a:p>
        </p:txBody>
      </p:sp>
      <p:sp>
        <p:nvSpPr>
          <p:cNvPr id="22534" name="Text Placeholder 2">
            <a:extLst>
              <a:ext uri="{FF2B5EF4-FFF2-40B4-BE49-F238E27FC236}">
                <a16:creationId xmlns:a16="http://schemas.microsoft.com/office/drawing/2014/main" id="{D2A739A2-DC8A-2086-E3D5-A550C99D2661}"/>
              </a:ext>
            </a:extLst>
          </p:cNvPr>
          <p:cNvSpPr>
            <a:spLocks noGrp="1" noChangeArrowheads="1"/>
          </p:cNvSpPr>
          <p:nvPr>
            <p:ph type="body" idx="1"/>
          </p:nvPr>
        </p:nvSpPr>
        <p:spPr>
          <a:xfrm>
            <a:off x="2317750" y="2422525"/>
            <a:ext cx="6188075" cy="412750"/>
          </a:xfrm>
        </p:spPr>
        <p:txBody>
          <a:bodyPr/>
          <a:lstStyle/>
          <a:p>
            <a:pPr eaLnBrk="1" hangingPunct="1"/>
            <a:r>
              <a:rPr lang="en-US" altLang="en-US">
                <a:solidFill>
                  <a:srgbClr val="3B3838"/>
                </a:solidFill>
              </a:rPr>
              <a:t>Bagian 2</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B085-D443-B019-0B7D-CEB666AE75BE}"/>
              </a:ext>
            </a:extLst>
          </p:cNvPr>
          <p:cNvSpPr>
            <a:spLocks noGrp="1"/>
          </p:cNvSpPr>
          <p:nvPr>
            <p:ph type="title"/>
          </p:nvPr>
        </p:nvSpPr>
        <p:spPr/>
        <p:txBody>
          <a:bodyPr/>
          <a:lstStyle/>
          <a:p>
            <a:r>
              <a:rPr lang="en-US" dirty="0"/>
              <a:t>Membuat Project Pertama</a:t>
            </a:r>
          </a:p>
        </p:txBody>
      </p:sp>
      <p:sp>
        <p:nvSpPr>
          <p:cNvPr id="4" name="Date Placeholder 3">
            <a:extLst>
              <a:ext uri="{FF2B5EF4-FFF2-40B4-BE49-F238E27FC236}">
                <a16:creationId xmlns:a16="http://schemas.microsoft.com/office/drawing/2014/main" id="{A0A33883-F35A-52EE-95AA-E6720DA6DDCE}"/>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074EE804-2FE4-92CD-E921-0BA18F43574B}"/>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A5BC17AE-3D49-4799-D1BF-63820AF69C57}"/>
              </a:ext>
            </a:extLst>
          </p:cNvPr>
          <p:cNvSpPr>
            <a:spLocks noGrp="1"/>
          </p:cNvSpPr>
          <p:nvPr>
            <p:ph type="sldNum" sz="quarter" idx="12"/>
          </p:nvPr>
        </p:nvSpPr>
        <p:spPr/>
        <p:txBody>
          <a:bodyPr/>
          <a:lstStyle/>
          <a:p>
            <a:fld id="{DF0E258F-04D6-46E9-8B77-0866F5CD991D}" type="slidenum">
              <a:rPr lang="id-ID" smtClean="0"/>
              <a:pPr/>
              <a:t>60</a:t>
            </a:fld>
            <a:endParaRPr lang="id-ID" dirty="0"/>
          </a:p>
        </p:txBody>
      </p:sp>
      <p:sp>
        <p:nvSpPr>
          <p:cNvPr id="7" name="Content Placeholder 2">
            <a:extLst>
              <a:ext uri="{FF2B5EF4-FFF2-40B4-BE49-F238E27FC236}">
                <a16:creationId xmlns:a16="http://schemas.microsoft.com/office/drawing/2014/main" id="{EE9D842D-19F9-6966-8201-05A199B53871}"/>
              </a:ext>
            </a:extLst>
          </p:cNvPr>
          <p:cNvSpPr>
            <a:spLocks noGrp="1"/>
          </p:cNvSpPr>
          <p:nvPr>
            <p:ph idx="1"/>
          </p:nvPr>
        </p:nvSpPr>
        <p:spPr>
          <a:xfrm>
            <a:off x="184897" y="1326899"/>
            <a:ext cx="10515600" cy="4351338"/>
          </a:xfrm>
        </p:spPr>
        <p:txBody>
          <a:bodyPr/>
          <a:lstStyle/>
          <a:p>
            <a:r>
              <a:rPr lang="en-US" dirty="0"/>
              <a:t>Jika sudah silahkan </a:t>
            </a:r>
            <a:r>
              <a:rPr lang="en-US" dirty="0" err="1"/>
              <a:t>berkreasi</a:t>
            </a:r>
            <a:r>
              <a:rPr lang="en-US" dirty="0"/>
              <a:t> sesuai yang </a:t>
            </a:r>
            <a:r>
              <a:rPr lang="en-US" dirty="0" err="1"/>
              <a:t>anda</a:t>
            </a:r>
            <a:r>
              <a:rPr lang="en-US" dirty="0"/>
              <a:t> </a:t>
            </a:r>
            <a:r>
              <a:rPr lang="en-US" dirty="0" err="1"/>
              <a:t>inginkan</a:t>
            </a:r>
            <a:r>
              <a:rPr lang="en-US" dirty="0"/>
              <a:t>. </a:t>
            </a:r>
          </a:p>
        </p:txBody>
      </p:sp>
      <p:pic>
        <p:nvPicPr>
          <p:cNvPr id="8" name="Picture 7">
            <a:extLst>
              <a:ext uri="{FF2B5EF4-FFF2-40B4-BE49-F238E27FC236}">
                <a16:creationId xmlns:a16="http://schemas.microsoft.com/office/drawing/2014/main" id="{16229CFA-1EBA-48C6-3612-9D322352F576}"/>
              </a:ext>
            </a:extLst>
          </p:cNvPr>
          <p:cNvPicPr>
            <a:picLocks noChangeAspect="1"/>
          </p:cNvPicPr>
          <p:nvPr/>
        </p:nvPicPr>
        <p:blipFill>
          <a:blip r:embed="rId2"/>
          <a:stretch>
            <a:fillRect/>
          </a:stretch>
        </p:blipFill>
        <p:spPr>
          <a:xfrm>
            <a:off x="373392" y="1779521"/>
            <a:ext cx="6939463" cy="3898716"/>
          </a:xfrm>
          <a:prstGeom prst="rect">
            <a:avLst/>
          </a:prstGeom>
        </p:spPr>
      </p:pic>
    </p:spTree>
    <p:extLst>
      <p:ext uri="{BB962C8B-B14F-4D97-AF65-F5344CB8AC3E}">
        <p14:creationId xmlns:p14="http://schemas.microsoft.com/office/powerpoint/2010/main" val="3683406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US" dirty="0" err="1"/>
              <a:t>Instal</a:t>
            </a:r>
            <a:r>
              <a:rPr lang="en-US" dirty="0"/>
              <a:t> SDK</a:t>
            </a:r>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p:txBody>
          <a:bodyPr/>
          <a:lstStyle/>
          <a:p>
            <a:r>
              <a:rPr lang="en-US" dirty="0"/>
              <a:t>Bagian 4</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61</a:t>
            </a:fld>
            <a:endParaRPr lang="id-ID" dirty="0"/>
          </a:p>
        </p:txBody>
      </p:sp>
    </p:spTree>
    <p:extLst>
      <p:ext uri="{BB962C8B-B14F-4D97-AF65-F5344CB8AC3E}">
        <p14:creationId xmlns:p14="http://schemas.microsoft.com/office/powerpoint/2010/main" val="1372707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F6331-0123-56A7-13C3-119D0165E667}"/>
              </a:ext>
            </a:extLst>
          </p:cNvPr>
          <p:cNvSpPr>
            <a:spLocks noGrp="1"/>
          </p:cNvSpPr>
          <p:nvPr>
            <p:ph type="title"/>
          </p:nvPr>
        </p:nvSpPr>
        <p:spPr/>
        <p:txBody>
          <a:bodyPr/>
          <a:lstStyle/>
          <a:p>
            <a:r>
              <a:rPr lang="en-US" dirty="0" err="1"/>
              <a:t>Instal</a:t>
            </a:r>
            <a:r>
              <a:rPr lang="en-US" dirty="0"/>
              <a:t> SDK</a:t>
            </a:r>
          </a:p>
        </p:txBody>
      </p:sp>
      <p:sp>
        <p:nvSpPr>
          <p:cNvPr id="4" name="Date Placeholder 3">
            <a:extLst>
              <a:ext uri="{FF2B5EF4-FFF2-40B4-BE49-F238E27FC236}">
                <a16:creationId xmlns:a16="http://schemas.microsoft.com/office/drawing/2014/main" id="{DA193F6E-C65D-28EF-DDB6-C09FD56E9F6D}"/>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4F5D114E-CFB3-939B-5DC2-04AE84DB91A0}"/>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DC83E667-D538-1A6A-E17D-842CEEFC53EB}"/>
              </a:ext>
            </a:extLst>
          </p:cNvPr>
          <p:cNvSpPr>
            <a:spLocks noGrp="1"/>
          </p:cNvSpPr>
          <p:nvPr>
            <p:ph type="sldNum" sz="quarter" idx="12"/>
          </p:nvPr>
        </p:nvSpPr>
        <p:spPr/>
        <p:txBody>
          <a:bodyPr/>
          <a:lstStyle/>
          <a:p>
            <a:fld id="{DF0E258F-04D6-46E9-8B77-0866F5CD991D}" type="slidenum">
              <a:rPr lang="id-ID" smtClean="0"/>
              <a:pPr/>
              <a:t>62</a:t>
            </a:fld>
            <a:endParaRPr lang="id-ID" dirty="0"/>
          </a:p>
        </p:txBody>
      </p:sp>
      <p:sp>
        <p:nvSpPr>
          <p:cNvPr id="7" name="Content Placeholder 2">
            <a:extLst>
              <a:ext uri="{FF2B5EF4-FFF2-40B4-BE49-F238E27FC236}">
                <a16:creationId xmlns:a16="http://schemas.microsoft.com/office/drawing/2014/main" id="{DCC23070-2F82-DE67-2731-BC3AEFB15180}"/>
              </a:ext>
            </a:extLst>
          </p:cNvPr>
          <p:cNvSpPr>
            <a:spLocks noGrp="1"/>
          </p:cNvSpPr>
          <p:nvPr>
            <p:ph sz="half" idx="1"/>
          </p:nvPr>
        </p:nvSpPr>
        <p:spPr>
          <a:xfrm>
            <a:off x="41860" y="1666374"/>
            <a:ext cx="5181600" cy="4351338"/>
          </a:xfrm>
        </p:spPr>
        <p:txBody>
          <a:bodyPr/>
          <a:lstStyle/>
          <a:p>
            <a:r>
              <a:rPr lang="en-US" dirty="0" err="1"/>
              <a:t>Klik</a:t>
            </a:r>
            <a:r>
              <a:rPr lang="en-US" dirty="0"/>
              <a:t> </a:t>
            </a:r>
            <a:r>
              <a:rPr lang="en-US" b="1" i="1" dirty="0"/>
              <a:t>Configure</a:t>
            </a:r>
            <a:r>
              <a:rPr lang="en-US" dirty="0"/>
              <a:t>, </a:t>
            </a:r>
            <a:r>
              <a:rPr lang="en-US" dirty="0" err="1"/>
              <a:t>lalu</a:t>
            </a:r>
            <a:r>
              <a:rPr lang="en-US" dirty="0"/>
              <a:t> </a:t>
            </a:r>
            <a:r>
              <a:rPr lang="en-US" dirty="0" err="1"/>
              <a:t>klik</a:t>
            </a:r>
            <a:r>
              <a:rPr lang="en-US" dirty="0"/>
              <a:t> </a:t>
            </a:r>
            <a:r>
              <a:rPr lang="en-US" b="1" i="1" dirty="0"/>
              <a:t>SDK</a:t>
            </a:r>
            <a:r>
              <a:rPr lang="en-US" dirty="0"/>
              <a:t> </a:t>
            </a:r>
            <a:r>
              <a:rPr lang="en-US" b="1" i="1" dirty="0"/>
              <a:t>Manager</a:t>
            </a:r>
            <a:r>
              <a:rPr lang="en-US" dirty="0"/>
              <a:t>.</a:t>
            </a:r>
          </a:p>
        </p:txBody>
      </p:sp>
      <p:sp>
        <p:nvSpPr>
          <p:cNvPr id="8" name="Content Placeholder 3">
            <a:extLst>
              <a:ext uri="{FF2B5EF4-FFF2-40B4-BE49-F238E27FC236}">
                <a16:creationId xmlns:a16="http://schemas.microsoft.com/office/drawing/2014/main" id="{F10CCB42-FB02-FCD6-84D8-1910C25E6B88}"/>
              </a:ext>
            </a:extLst>
          </p:cNvPr>
          <p:cNvSpPr txBox="1">
            <a:spLocks/>
          </p:cNvSpPr>
          <p:nvPr/>
        </p:nvSpPr>
        <p:spPr>
          <a:xfrm>
            <a:off x="4343400" y="1666374"/>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Pilih</a:t>
            </a:r>
            <a:r>
              <a:rPr lang="en-US" dirty="0"/>
              <a:t> </a:t>
            </a:r>
            <a:r>
              <a:rPr lang="en-US" b="1" i="1" dirty="0"/>
              <a:t>Android</a:t>
            </a:r>
            <a:r>
              <a:rPr lang="en-US" dirty="0"/>
              <a:t> </a:t>
            </a:r>
            <a:r>
              <a:rPr lang="en-US" b="1" i="1" dirty="0"/>
              <a:t>SDK</a:t>
            </a:r>
            <a:r>
              <a:rPr lang="en-US" dirty="0"/>
              <a:t> </a:t>
            </a:r>
            <a:r>
              <a:rPr lang="en-US" dirty="0" err="1"/>
              <a:t>disebelah</a:t>
            </a:r>
            <a:r>
              <a:rPr lang="en-US" dirty="0"/>
              <a:t> </a:t>
            </a:r>
            <a:r>
              <a:rPr lang="en-US" dirty="0" err="1"/>
              <a:t>kiri</a:t>
            </a:r>
            <a:r>
              <a:rPr lang="en-US" dirty="0"/>
              <a:t>, </a:t>
            </a:r>
            <a:r>
              <a:rPr lang="en-US" dirty="0" err="1"/>
              <a:t>lalu</a:t>
            </a:r>
            <a:r>
              <a:rPr lang="en-US" dirty="0"/>
              <a:t> </a:t>
            </a:r>
            <a:r>
              <a:rPr lang="en-US" dirty="0" err="1"/>
              <a:t>klik</a:t>
            </a:r>
            <a:r>
              <a:rPr lang="en-US" dirty="0"/>
              <a:t> </a:t>
            </a:r>
            <a:r>
              <a:rPr lang="en-US" b="1" i="1" dirty="0"/>
              <a:t>Launch Standalone SDK Manager</a:t>
            </a:r>
          </a:p>
        </p:txBody>
      </p:sp>
      <p:pic>
        <p:nvPicPr>
          <p:cNvPr id="9" name="Picture 8">
            <a:extLst>
              <a:ext uri="{FF2B5EF4-FFF2-40B4-BE49-F238E27FC236}">
                <a16:creationId xmlns:a16="http://schemas.microsoft.com/office/drawing/2014/main" id="{82E566AD-4557-89B6-FD0C-0406B8D8AA46}"/>
              </a:ext>
            </a:extLst>
          </p:cNvPr>
          <p:cNvPicPr>
            <a:picLocks noChangeAspect="1"/>
          </p:cNvPicPr>
          <p:nvPr/>
        </p:nvPicPr>
        <p:blipFill>
          <a:blip r:embed="rId2"/>
          <a:stretch>
            <a:fillRect/>
          </a:stretch>
        </p:blipFill>
        <p:spPr>
          <a:xfrm>
            <a:off x="184897" y="2258219"/>
            <a:ext cx="3752850" cy="3486150"/>
          </a:xfrm>
          <a:prstGeom prst="rect">
            <a:avLst/>
          </a:prstGeom>
        </p:spPr>
      </p:pic>
      <p:pic>
        <p:nvPicPr>
          <p:cNvPr id="10" name="Picture 9">
            <a:extLst>
              <a:ext uri="{FF2B5EF4-FFF2-40B4-BE49-F238E27FC236}">
                <a16:creationId xmlns:a16="http://schemas.microsoft.com/office/drawing/2014/main" id="{E7B30B92-AF06-6D8D-195C-33C15A806186}"/>
              </a:ext>
            </a:extLst>
          </p:cNvPr>
          <p:cNvPicPr>
            <a:picLocks noChangeAspect="1"/>
          </p:cNvPicPr>
          <p:nvPr/>
        </p:nvPicPr>
        <p:blipFill>
          <a:blip r:embed="rId3"/>
          <a:stretch>
            <a:fillRect/>
          </a:stretch>
        </p:blipFill>
        <p:spPr>
          <a:xfrm>
            <a:off x="4244315" y="2389861"/>
            <a:ext cx="4755305" cy="3222865"/>
          </a:xfrm>
          <a:prstGeom prst="rect">
            <a:avLst/>
          </a:prstGeom>
        </p:spPr>
      </p:pic>
    </p:spTree>
    <p:extLst>
      <p:ext uri="{BB962C8B-B14F-4D97-AF65-F5344CB8AC3E}">
        <p14:creationId xmlns:p14="http://schemas.microsoft.com/office/powerpoint/2010/main" val="865868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2B65-5385-2D4F-4377-7C46AFB6AAF5}"/>
              </a:ext>
            </a:extLst>
          </p:cNvPr>
          <p:cNvSpPr>
            <a:spLocks noGrp="1"/>
          </p:cNvSpPr>
          <p:nvPr>
            <p:ph type="title"/>
          </p:nvPr>
        </p:nvSpPr>
        <p:spPr/>
        <p:txBody>
          <a:bodyPr/>
          <a:lstStyle/>
          <a:p>
            <a:r>
              <a:rPr lang="en-US" dirty="0" err="1"/>
              <a:t>Instal</a:t>
            </a:r>
            <a:r>
              <a:rPr lang="en-US" dirty="0"/>
              <a:t> SDK</a:t>
            </a:r>
          </a:p>
        </p:txBody>
      </p:sp>
      <p:sp>
        <p:nvSpPr>
          <p:cNvPr id="4" name="Date Placeholder 3">
            <a:extLst>
              <a:ext uri="{FF2B5EF4-FFF2-40B4-BE49-F238E27FC236}">
                <a16:creationId xmlns:a16="http://schemas.microsoft.com/office/drawing/2014/main" id="{C780AABE-4710-66C9-58E9-3AB5D62FABFC}"/>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26F41D7-9DC3-158F-E4ED-767460E52C06}"/>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7103F955-EBC4-D95D-6E54-FEE60353F835}"/>
              </a:ext>
            </a:extLst>
          </p:cNvPr>
          <p:cNvSpPr>
            <a:spLocks noGrp="1"/>
          </p:cNvSpPr>
          <p:nvPr>
            <p:ph type="sldNum" sz="quarter" idx="12"/>
          </p:nvPr>
        </p:nvSpPr>
        <p:spPr/>
        <p:txBody>
          <a:bodyPr/>
          <a:lstStyle/>
          <a:p>
            <a:fld id="{DF0E258F-04D6-46E9-8B77-0866F5CD991D}" type="slidenum">
              <a:rPr lang="id-ID" smtClean="0"/>
              <a:pPr/>
              <a:t>63</a:t>
            </a:fld>
            <a:endParaRPr lang="id-ID" dirty="0"/>
          </a:p>
        </p:txBody>
      </p:sp>
      <p:sp>
        <p:nvSpPr>
          <p:cNvPr id="7" name="Content Placeholder 2">
            <a:extLst>
              <a:ext uri="{FF2B5EF4-FFF2-40B4-BE49-F238E27FC236}">
                <a16:creationId xmlns:a16="http://schemas.microsoft.com/office/drawing/2014/main" id="{7E7DD84E-6150-D842-E9DC-473C1E849203}"/>
              </a:ext>
            </a:extLst>
          </p:cNvPr>
          <p:cNvSpPr>
            <a:spLocks noGrp="1"/>
          </p:cNvSpPr>
          <p:nvPr>
            <p:ph sz="half" idx="1"/>
          </p:nvPr>
        </p:nvSpPr>
        <p:spPr>
          <a:xfrm>
            <a:off x="39810" y="1419141"/>
            <a:ext cx="4810315" cy="4137341"/>
          </a:xfrm>
        </p:spPr>
        <p:txBody>
          <a:bodyPr/>
          <a:lstStyle/>
          <a:p>
            <a:r>
              <a:rPr lang="en-US" dirty="0" err="1"/>
              <a:t>Ceklis</a:t>
            </a:r>
            <a:r>
              <a:rPr lang="en-US" dirty="0"/>
              <a:t> saja </a:t>
            </a:r>
            <a:r>
              <a:rPr lang="en-US" b="1" i="1" dirty="0"/>
              <a:t>SDK</a:t>
            </a:r>
            <a:r>
              <a:rPr lang="en-US" dirty="0"/>
              <a:t> yang kalian </a:t>
            </a:r>
            <a:r>
              <a:rPr lang="en-US" dirty="0" err="1"/>
              <a:t>inginkan</a:t>
            </a:r>
            <a:r>
              <a:rPr lang="en-US" dirty="0"/>
              <a:t>.</a:t>
            </a:r>
          </a:p>
        </p:txBody>
      </p:sp>
      <p:sp>
        <p:nvSpPr>
          <p:cNvPr id="8" name="Content Placeholder 3">
            <a:extLst>
              <a:ext uri="{FF2B5EF4-FFF2-40B4-BE49-F238E27FC236}">
                <a16:creationId xmlns:a16="http://schemas.microsoft.com/office/drawing/2014/main" id="{017E6434-623A-C75F-F9F4-88F6CBE5B54F}"/>
              </a:ext>
            </a:extLst>
          </p:cNvPr>
          <p:cNvSpPr txBox="1">
            <a:spLocks/>
          </p:cNvSpPr>
          <p:nvPr/>
        </p:nvSpPr>
        <p:spPr>
          <a:xfrm>
            <a:off x="4572000" y="1465156"/>
            <a:ext cx="4810315" cy="4137341"/>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Jika sudah </a:t>
            </a:r>
            <a:r>
              <a:rPr lang="en-US" dirty="0" err="1"/>
              <a:t>klik</a:t>
            </a:r>
            <a:r>
              <a:rPr lang="en-US" dirty="0"/>
              <a:t> </a:t>
            </a:r>
            <a:r>
              <a:rPr lang="en-US" b="1" i="1" dirty="0"/>
              <a:t>Accept</a:t>
            </a:r>
            <a:r>
              <a:rPr lang="en-US" dirty="0"/>
              <a:t> </a:t>
            </a:r>
            <a:r>
              <a:rPr lang="en-US" b="1" i="1" dirty="0"/>
              <a:t>License</a:t>
            </a:r>
            <a:r>
              <a:rPr lang="en-US" dirty="0"/>
              <a:t>.</a:t>
            </a:r>
          </a:p>
        </p:txBody>
      </p:sp>
      <p:pic>
        <p:nvPicPr>
          <p:cNvPr id="9" name="Picture 8">
            <a:extLst>
              <a:ext uri="{FF2B5EF4-FFF2-40B4-BE49-F238E27FC236}">
                <a16:creationId xmlns:a16="http://schemas.microsoft.com/office/drawing/2014/main" id="{71BB3530-D590-1D51-0BBE-796DFB35041D}"/>
              </a:ext>
            </a:extLst>
          </p:cNvPr>
          <p:cNvPicPr>
            <a:picLocks noChangeAspect="1"/>
          </p:cNvPicPr>
          <p:nvPr/>
        </p:nvPicPr>
        <p:blipFill>
          <a:blip r:embed="rId2"/>
          <a:stretch>
            <a:fillRect/>
          </a:stretch>
        </p:blipFill>
        <p:spPr>
          <a:xfrm>
            <a:off x="184897" y="2045490"/>
            <a:ext cx="4019801" cy="2884641"/>
          </a:xfrm>
          <a:prstGeom prst="rect">
            <a:avLst/>
          </a:prstGeom>
        </p:spPr>
      </p:pic>
      <p:pic>
        <p:nvPicPr>
          <p:cNvPr id="10" name="Picture 9">
            <a:extLst>
              <a:ext uri="{FF2B5EF4-FFF2-40B4-BE49-F238E27FC236}">
                <a16:creationId xmlns:a16="http://schemas.microsoft.com/office/drawing/2014/main" id="{E534227B-18D1-0B62-BFCA-647EFA3B3160}"/>
              </a:ext>
            </a:extLst>
          </p:cNvPr>
          <p:cNvPicPr>
            <a:picLocks noChangeAspect="1"/>
          </p:cNvPicPr>
          <p:nvPr/>
        </p:nvPicPr>
        <p:blipFill>
          <a:blip r:embed="rId3"/>
          <a:stretch>
            <a:fillRect/>
          </a:stretch>
        </p:blipFill>
        <p:spPr>
          <a:xfrm>
            <a:off x="4325960" y="2045490"/>
            <a:ext cx="4673660" cy="3190821"/>
          </a:xfrm>
          <a:prstGeom prst="rect">
            <a:avLst/>
          </a:prstGeom>
        </p:spPr>
      </p:pic>
    </p:spTree>
    <p:extLst>
      <p:ext uri="{BB962C8B-B14F-4D97-AF65-F5344CB8AC3E}">
        <p14:creationId xmlns:p14="http://schemas.microsoft.com/office/powerpoint/2010/main" val="484295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36A1-EE3A-EBD9-89A8-374B4725F9F8}"/>
              </a:ext>
            </a:extLst>
          </p:cNvPr>
          <p:cNvSpPr>
            <a:spLocks noGrp="1"/>
          </p:cNvSpPr>
          <p:nvPr>
            <p:ph type="title"/>
          </p:nvPr>
        </p:nvSpPr>
        <p:spPr/>
        <p:txBody>
          <a:bodyPr/>
          <a:lstStyle/>
          <a:p>
            <a:r>
              <a:rPr lang="en-US" dirty="0" err="1"/>
              <a:t>Instal</a:t>
            </a:r>
            <a:r>
              <a:rPr lang="en-US" dirty="0"/>
              <a:t> SDK</a:t>
            </a:r>
          </a:p>
        </p:txBody>
      </p:sp>
      <p:sp>
        <p:nvSpPr>
          <p:cNvPr id="4" name="Date Placeholder 3">
            <a:extLst>
              <a:ext uri="{FF2B5EF4-FFF2-40B4-BE49-F238E27FC236}">
                <a16:creationId xmlns:a16="http://schemas.microsoft.com/office/drawing/2014/main" id="{E1878914-6F93-96FC-DC83-72066B21DC7C}"/>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8C5CBA2A-AFED-D99E-896F-8346CA9E038B}"/>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4BB11AE8-3DBF-7666-544A-BFD4F6B83227}"/>
              </a:ext>
            </a:extLst>
          </p:cNvPr>
          <p:cNvSpPr>
            <a:spLocks noGrp="1"/>
          </p:cNvSpPr>
          <p:nvPr>
            <p:ph type="sldNum" sz="quarter" idx="12"/>
          </p:nvPr>
        </p:nvSpPr>
        <p:spPr/>
        <p:txBody>
          <a:bodyPr/>
          <a:lstStyle/>
          <a:p>
            <a:fld id="{DF0E258F-04D6-46E9-8B77-0866F5CD991D}" type="slidenum">
              <a:rPr lang="id-ID" smtClean="0"/>
              <a:pPr/>
              <a:t>64</a:t>
            </a:fld>
            <a:endParaRPr lang="id-ID" dirty="0"/>
          </a:p>
        </p:txBody>
      </p:sp>
      <p:sp>
        <p:nvSpPr>
          <p:cNvPr id="7" name="Content Placeholder 2">
            <a:extLst>
              <a:ext uri="{FF2B5EF4-FFF2-40B4-BE49-F238E27FC236}">
                <a16:creationId xmlns:a16="http://schemas.microsoft.com/office/drawing/2014/main" id="{2E0F1306-7B02-44D3-DE80-933E54A8EB31}"/>
              </a:ext>
            </a:extLst>
          </p:cNvPr>
          <p:cNvSpPr>
            <a:spLocks noGrp="1"/>
          </p:cNvSpPr>
          <p:nvPr>
            <p:ph sz="half" idx="1"/>
          </p:nvPr>
        </p:nvSpPr>
        <p:spPr>
          <a:xfrm>
            <a:off x="1" y="1440328"/>
            <a:ext cx="4572000" cy="4058335"/>
          </a:xfrm>
        </p:spPr>
        <p:txBody>
          <a:bodyPr/>
          <a:lstStyle/>
          <a:p>
            <a:r>
              <a:rPr lang="en-US" dirty="0"/>
              <a:t>Jika </a:t>
            </a:r>
            <a:r>
              <a:rPr lang="en-US" dirty="0" err="1"/>
              <a:t>disebelah</a:t>
            </a:r>
            <a:r>
              <a:rPr lang="en-US" dirty="0"/>
              <a:t> </a:t>
            </a:r>
            <a:r>
              <a:rPr lang="en-US" dirty="0" err="1"/>
              <a:t>kiri</a:t>
            </a:r>
            <a:r>
              <a:rPr lang="en-US" dirty="0"/>
              <a:t> sudah </a:t>
            </a:r>
            <a:r>
              <a:rPr lang="en-US" dirty="0" err="1"/>
              <a:t>ceklis</a:t>
            </a:r>
            <a:r>
              <a:rPr lang="en-US" dirty="0"/>
              <a:t> semua, </a:t>
            </a:r>
            <a:r>
              <a:rPr lang="en-US" dirty="0" err="1"/>
              <a:t>klik</a:t>
            </a:r>
            <a:r>
              <a:rPr lang="en-US" dirty="0"/>
              <a:t> </a:t>
            </a:r>
            <a:r>
              <a:rPr lang="en-US" b="1" i="1" dirty="0" err="1"/>
              <a:t>Instal</a:t>
            </a:r>
            <a:r>
              <a:rPr lang="en-US" dirty="0"/>
              <a:t>.</a:t>
            </a:r>
          </a:p>
        </p:txBody>
      </p:sp>
      <p:sp>
        <p:nvSpPr>
          <p:cNvPr id="8" name="Content Placeholder 3">
            <a:extLst>
              <a:ext uri="{FF2B5EF4-FFF2-40B4-BE49-F238E27FC236}">
                <a16:creationId xmlns:a16="http://schemas.microsoft.com/office/drawing/2014/main" id="{F61C5A77-E2A2-EFC7-67EA-0816FFB5FC40}"/>
              </a:ext>
            </a:extLst>
          </p:cNvPr>
          <p:cNvSpPr txBox="1">
            <a:spLocks/>
          </p:cNvSpPr>
          <p:nvPr/>
        </p:nvSpPr>
        <p:spPr>
          <a:xfrm>
            <a:off x="4475922" y="1491998"/>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Tunggu</a:t>
            </a:r>
            <a:r>
              <a:rPr lang="en-US" dirty="0"/>
              <a:t> sampai bar dibawah selesai.</a:t>
            </a:r>
          </a:p>
        </p:txBody>
      </p:sp>
      <p:pic>
        <p:nvPicPr>
          <p:cNvPr id="9" name="Picture 8">
            <a:extLst>
              <a:ext uri="{FF2B5EF4-FFF2-40B4-BE49-F238E27FC236}">
                <a16:creationId xmlns:a16="http://schemas.microsoft.com/office/drawing/2014/main" id="{0027C720-5E3C-AC6C-D9B9-EEEA0DEDC1B9}"/>
              </a:ext>
            </a:extLst>
          </p:cNvPr>
          <p:cNvPicPr>
            <a:picLocks noChangeAspect="1"/>
          </p:cNvPicPr>
          <p:nvPr/>
        </p:nvPicPr>
        <p:blipFill>
          <a:blip r:embed="rId2"/>
          <a:stretch>
            <a:fillRect/>
          </a:stretch>
        </p:blipFill>
        <p:spPr>
          <a:xfrm>
            <a:off x="75472" y="2185424"/>
            <a:ext cx="4324979" cy="2952768"/>
          </a:xfrm>
          <a:prstGeom prst="rect">
            <a:avLst/>
          </a:prstGeom>
        </p:spPr>
      </p:pic>
      <p:pic>
        <p:nvPicPr>
          <p:cNvPr id="10" name="Picture 9">
            <a:extLst>
              <a:ext uri="{FF2B5EF4-FFF2-40B4-BE49-F238E27FC236}">
                <a16:creationId xmlns:a16="http://schemas.microsoft.com/office/drawing/2014/main" id="{690A2DEE-1859-EFBA-BA1C-0843E1D927FE}"/>
              </a:ext>
            </a:extLst>
          </p:cNvPr>
          <p:cNvPicPr>
            <a:picLocks noChangeAspect="1"/>
          </p:cNvPicPr>
          <p:nvPr/>
        </p:nvPicPr>
        <p:blipFill>
          <a:blip r:embed="rId3"/>
          <a:stretch>
            <a:fillRect/>
          </a:stretch>
        </p:blipFill>
        <p:spPr>
          <a:xfrm>
            <a:off x="4475922" y="2136768"/>
            <a:ext cx="4572000" cy="3280904"/>
          </a:xfrm>
          <a:prstGeom prst="rect">
            <a:avLst/>
          </a:prstGeom>
        </p:spPr>
      </p:pic>
    </p:spTree>
    <p:extLst>
      <p:ext uri="{BB962C8B-B14F-4D97-AF65-F5344CB8AC3E}">
        <p14:creationId xmlns:p14="http://schemas.microsoft.com/office/powerpoint/2010/main" val="1652908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US" dirty="0"/>
              <a:t>Download &amp; </a:t>
            </a:r>
            <a:r>
              <a:rPr lang="en-US" dirty="0" err="1"/>
              <a:t>Instal</a:t>
            </a:r>
            <a:r>
              <a:rPr lang="en-US" dirty="0"/>
              <a:t> ADB</a:t>
            </a:r>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p:txBody>
          <a:bodyPr/>
          <a:lstStyle/>
          <a:p>
            <a:r>
              <a:rPr lang="en-US" dirty="0"/>
              <a:t>Bagian 5</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65</a:t>
            </a:fld>
            <a:endParaRPr lang="id-ID" dirty="0"/>
          </a:p>
        </p:txBody>
      </p:sp>
    </p:spTree>
    <p:extLst>
      <p:ext uri="{BB962C8B-B14F-4D97-AF65-F5344CB8AC3E}">
        <p14:creationId xmlns:p14="http://schemas.microsoft.com/office/powerpoint/2010/main" val="3747236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3E8A-CE3F-BD69-8185-A410F447549E}"/>
              </a:ext>
            </a:extLst>
          </p:cNvPr>
          <p:cNvSpPr>
            <a:spLocks noGrp="1"/>
          </p:cNvSpPr>
          <p:nvPr>
            <p:ph type="title"/>
          </p:nvPr>
        </p:nvSpPr>
        <p:spPr/>
        <p:txBody>
          <a:bodyPr/>
          <a:lstStyle/>
          <a:p>
            <a:r>
              <a:rPr lang="en-US" dirty="0"/>
              <a:t>Download &amp; </a:t>
            </a:r>
            <a:r>
              <a:rPr lang="en-US" dirty="0" err="1"/>
              <a:t>Instal</a:t>
            </a:r>
            <a:r>
              <a:rPr lang="en-US" dirty="0"/>
              <a:t> ADB</a:t>
            </a:r>
          </a:p>
        </p:txBody>
      </p:sp>
      <p:sp>
        <p:nvSpPr>
          <p:cNvPr id="4" name="Date Placeholder 3">
            <a:extLst>
              <a:ext uri="{FF2B5EF4-FFF2-40B4-BE49-F238E27FC236}">
                <a16:creationId xmlns:a16="http://schemas.microsoft.com/office/drawing/2014/main" id="{4F5091FE-CB39-73EE-1754-727FBD3C5BD4}"/>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2EED9644-8C60-659B-FEA3-E239C56B0C5F}"/>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8D4A842-ECF9-6521-11A5-AE35AEADDBF3}"/>
              </a:ext>
            </a:extLst>
          </p:cNvPr>
          <p:cNvSpPr>
            <a:spLocks noGrp="1"/>
          </p:cNvSpPr>
          <p:nvPr>
            <p:ph type="sldNum" sz="quarter" idx="12"/>
          </p:nvPr>
        </p:nvSpPr>
        <p:spPr/>
        <p:txBody>
          <a:bodyPr/>
          <a:lstStyle/>
          <a:p>
            <a:fld id="{DF0E258F-04D6-46E9-8B77-0866F5CD991D}" type="slidenum">
              <a:rPr lang="id-ID" smtClean="0"/>
              <a:pPr/>
              <a:t>66</a:t>
            </a:fld>
            <a:endParaRPr lang="id-ID" dirty="0"/>
          </a:p>
        </p:txBody>
      </p:sp>
      <p:sp>
        <p:nvSpPr>
          <p:cNvPr id="7" name="Content Placeholder 2">
            <a:extLst>
              <a:ext uri="{FF2B5EF4-FFF2-40B4-BE49-F238E27FC236}">
                <a16:creationId xmlns:a16="http://schemas.microsoft.com/office/drawing/2014/main" id="{C3E37840-C981-63A1-6B9A-78C2F544827F}"/>
              </a:ext>
            </a:extLst>
          </p:cNvPr>
          <p:cNvSpPr>
            <a:spLocks noGrp="1"/>
          </p:cNvSpPr>
          <p:nvPr>
            <p:ph sz="half" idx="1"/>
          </p:nvPr>
        </p:nvSpPr>
        <p:spPr>
          <a:xfrm>
            <a:off x="-8372" y="1491664"/>
            <a:ext cx="5181600" cy="4351338"/>
          </a:xfrm>
        </p:spPr>
        <p:txBody>
          <a:bodyPr/>
          <a:lstStyle/>
          <a:p>
            <a:r>
              <a:rPr lang="en-US" dirty="0"/>
              <a:t>Download pada link, https://adb.clockworkmod.com/</a:t>
            </a:r>
          </a:p>
        </p:txBody>
      </p:sp>
      <p:sp>
        <p:nvSpPr>
          <p:cNvPr id="8" name="Content Placeholder 3">
            <a:extLst>
              <a:ext uri="{FF2B5EF4-FFF2-40B4-BE49-F238E27FC236}">
                <a16:creationId xmlns:a16="http://schemas.microsoft.com/office/drawing/2014/main" id="{A0B71BF5-C795-11CC-A7F7-6BC4A159758E}"/>
              </a:ext>
            </a:extLst>
          </p:cNvPr>
          <p:cNvSpPr txBox="1">
            <a:spLocks/>
          </p:cNvSpPr>
          <p:nvPr/>
        </p:nvSpPr>
        <p:spPr>
          <a:xfrm>
            <a:off x="5325628" y="1491664"/>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 </a:t>
            </a:r>
            <a:r>
              <a:rPr lang="en-US" b="1" i="1"/>
              <a:t>ADB Driver</a:t>
            </a:r>
            <a:endParaRPr lang="en-US" b="1" i="1" dirty="0"/>
          </a:p>
        </p:txBody>
      </p:sp>
      <p:pic>
        <p:nvPicPr>
          <p:cNvPr id="9" name="Picture 8">
            <a:extLst>
              <a:ext uri="{FF2B5EF4-FFF2-40B4-BE49-F238E27FC236}">
                <a16:creationId xmlns:a16="http://schemas.microsoft.com/office/drawing/2014/main" id="{1B96DDB5-FE8C-3D03-A2BD-4AFA6B43E2AE}"/>
              </a:ext>
            </a:extLst>
          </p:cNvPr>
          <p:cNvPicPr>
            <a:picLocks noChangeAspect="1"/>
          </p:cNvPicPr>
          <p:nvPr/>
        </p:nvPicPr>
        <p:blipFill>
          <a:blip r:embed="rId2"/>
          <a:stretch>
            <a:fillRect/>
          </a:stretch>
        </p:blipFill>
        <p:spPr>
          <a:xfrm>
            <a:off x="330671" y="2411097"/>
            <a:ext cx="5637687" cy="2955239"/>
          </a:xfrm>
          <a:prstGeom prst="rect">
            <a:avLst/>
          </a:prstGeom>
        </p:spPr>
      </p:pic>
    </p:spTree>
    <p:extLst>
      <p:ext uri="{BB962C8B-B14F-4D97-AF65-F5344CB8AC3E}">
        <p14:creationId xmlns:p14="http://schemas.microsoft.com/office/powerpoint/2010/main" val="2371093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211E-7DE8-72CC-E6BC-8AA221A79881}"/>
              </a:ext>
            </a:extLst>
          </p:cNvPr>
          <p:cNvSpPr>
            <a:spLocks noGrp="1"/>
          </p:cNvSpPr>
          <p:nvPr>
            <p:ph type="title"/>
          </p:nvPr>
        </p:nvSpPr>
        <p:spPr/>
        <p:txBody>
          <a:bodyPr/>
          <a:lstStyle/>
          <a:p>
            <a:r>
              <a:rPr lang="en-US" dirty="0"/>
              <a:t>Download &amp; </a:t>
            </a:r>
            <a:r>
              <a:rPr lang="en-US" dirty="0" err="1"/>
              <a:t>Instal</a:t>
            </a:r>
            <a:r>
              <a:rPr lang="en-US" dirty="0"/>
              <a:t> ADB</a:t>
            </a:r>
          </a:p>
        </p:txBody>
      </p:sp>
      <p:sp>
        <p:nvSpPr>
          <p:cNvPr id="4" name="Date Placeholder 3">
            <a:extLst>
              <a:ext uri="{FF2B5EF4-FFF2-40B4-BE49-F238E27FC236}">
                <a16:creationId xmlns:a16="http://schemas.microsoft.com/office/drawing/2014/main" id="{FF7681F3-B19C-FE06-F595-7DF3156BADCF}"/>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7519FBAF-26FB-856E-A26C-935334087B47}"/>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7397D202-012D-32C7-0E4E-85B578A0973E}"/>
              </a:ext>
            </a:extLst>
          </p:cNvPr>
          <p:cNvSpPr>
            <a:spLocks noGrp="1"/>
          </p:cNvSpPr>
          <p:nvPr>
            <p:ph type="sldNum" sz="quarter" idx="12"/>
          </p:nvPr>
        </p:nvSpPr>
        <p:spPr/>
        <p:txBody>
          <a:bodyPr/>
          <a:lstStyle/>
          <a:p>
            <a:fld id="{DF0E258F-04D6-46E9-8B77-0866F5CD991D}" type="slidenum">
              <a:rPr lang="id-ID" smtClean="0"/>
              <a:pPr/>
              <a:t>67</a:t>
            </a:fld>
            <a:endParaRPr lang="id-ID" dirty="0"/>
          </a:p>
        </p:txBody>
      </p:sp>
      <p:sp>
        <p:nvSpPr>
          <p:cNvPr id="7" name="Content Placeholder 2">
            <a:extLst>
              <a:ext uri="{FF2B5EF4-FFF2-40B4-BE49-F238E27FC236}">
                <a16:creationId xmlns:a16="http://schemas.microsoft.com/office/drawing/2014/main" id="{F80678F3-1DD4-29EB-4E59-165296471BC1}"/>
              </a:ext>
            </a:extLst>
          </p:cNvPr>
          <p:cNvSpPr>
            <a:spLocks noGrp="1"/>
          </p:cNvSpPr>
          <p:nvPr>
            <p:ph sz="half" idx="1"/>
          </p:nvPr>
        </p:nvSpPr>
        <p:spPr>
          <a:xfrm>
            <a:off x="68701" y="1485402"/>
            <a:ext cx="4712369" cy="4063666"/>
          </a:xfrm>
        </p:spPr>
        <p:txBody>
          <a:bodyPr/>
          <a:lstStyle/>
          <a:p>
            <a:r>
              <a:rPr lang="en-US" dirty="0"/>
              <a:t>Buka </a:t>
            </a:r>
            <a:r>
              <a:rPr lang="en-US" b="1" i="1" dirty="0"/>
              <a:t>Settings</a:t>
            </a:r>
            <a:r>
              <a:rPr lang="en-US" dirty="0"/>
              <a:t> </a:t>
            </a:r>
            <a:r>
              <a:rPr lang="en-US" dirty="0" err="1"/>
              <a:t>dihp</a:t>
            </a:r>
            <a:r>
              <a:rPr lang="en-US" dirty="0"/>
              <a:t> </a:t>
            </a:r>
            <a:r>
              <a:rPr lang="en-US" dirty="0" err="1"/>
              <a:t>anda</a:t>
            </a:r>
            <a:r>
              <a:rPr lang="en-US" dirty="0"/>
              <a:t>, </a:t>
            </a:r>
            <a:r>
              <a:rPr lang="en-US" dirty="0" err="1"/>
              <a:t>lalu</a:t>
            </a:r>
            <a:r>
              <a:rPr lang="en-US" dirty="0"/>
              <a:t> </a:t>
            </a:r>
            <a:r>
              <a:rPr lang="en-US" dirty="0" err="1"/>
              <a:t>klik</a:t>
            </a:r>
            <a:r>
              <a:rPr lang="en-US" dirty="0"/>
              <a:t> </a:t>
            </a:r>
            <a:r>
              <a:rPr lang="en-US" b="1" i="1" dirty="0"/>
              <a:t>System</a:t>
            </a:r>
          </a:p>
        </p:txBody>
      </p:sp>
      <p:sp>
        <p:nvSpPr>
          <p:cNvPr id="8" name="Content Placeholder 3">
            <a:extLst>
              <a:ext uri="{FF2B5EF4-FFF2-40B4-BE49-F238E27FC236}">
                <a16:creationId xmlns:a16="http://schemas.microsoft.com/office/drawing/2014/main" id="{F6D3CCEB-6F94-2F59-F27F-18C285408C0B}"/>
              </a:ext>
            </a:extLst>
          </p:cNvPr>
          <p:cNvSpPr txBox="1">
            <a:spLocks/>
          </p:cNvSpPr>
          <p:nvPr/>
        </p:nvSpPr>
        <p:spPr>
          <a:xfrm>
            <a:off x="4591365" y="1485154"/>
            <a:ext cx="4712369" cy="4100953"/>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Lalu ke </a:t>
            </a:r>
            <a:r>
              <a:rPr lang="en-US" b="1" i="1" dirty="0"/>
              <a:t>Developer</a:t>
            </a:r>
            <a:r>
              <a:rPr lang="en-US" dirty="0"/>
              <a:t> </a:t>
            </a:r>
            <a:r>
              <a:rPr lang="en-US" b="1" i="1" dirty="0"/>
              <a:t>Options</a:t>
            </a:r>
            <a:r>
              <a:rPr lang="en-US" dirty="0"/>
              <a:t>, dan </a:t>
            </a:r>
            <a:r>
              <a:rPr lang="en-US" dirty="0" err="1"/>
              <a:t>klik</a:t>
            </a:r>
            <a:r>
              <a:rPr lang="en-US" dirty="0"/>
              <a:t> </a:t>
            </a:r>
            <a:r>
              <a:rPr lang="en-US" b="1" i="1" dirty="0"/>
              <a:t>USB</a:t>
            </a:r>
            <a:r>
              <a:rPr lang="en-US" dirty="0"/>
              <a:t> </a:t>
            </a:r>
            <a:r>
              <a:rPr lang="en-US" b="1" i="1" dirty="0"/>
              <a:t>Debugging</a:t>
            </a:r>
          </a:p>
        </p:txBody>
      </p:sp>
      <p:pic>
        <p:nvPicPr>
          <p:cNvPr id="9" name="Picture 8">
            <a:extLst>
              <a:ext uri="{FF2B5EF4-FFF2-40B4-BE49-F238E27FC236}">
                <a16:creationId xmlns:a16="http://schemas.microsoft.com/office/drawing/2014/main" id="{05E17267-9285-F6F8-9B55-0ABD38C61292}"/>
              </a:ext>
            </a:extLst>
          </p:cNvPr>
          <p:cNvPicPr>
            <a:picLocks noChangeAspect="1"/>
          </p:cNvPicPr>
          <p:nvPr/>
        </p:nvPicPr>
        <p:blipFill>
          <a:blip r:embed="rId2"/>
          <a:stretch>
            <a:fillRect/>
          </a:stretch>
        </p:blipFill>
        <p:spPr>
          <a:xfrm>
            <a:off x="354512" y="1878625"/>
            <a:ext cx="3765823" cy="3277219"/>
          </a:xfrm>
          <a:prstGeom prst="rect">
            <a:avLst/>
          </a:prstGeom>
        </p:spPr>
      </p:pic>
      <p:pic>
        <p:nvPicPr>
          <p:cNvPr id="10" name="Picture 9">
            <a:extLst>
              <a:ext uri="{FF2B5EF4-FFF2-40B4-BE49-F238E27FC236}">
                <a16:creationId xmlns:a16="http://schemas.microsoft.com/office/drawing/2014/main" id="{7A7FFFA6-AADB-8805-472B-CBD2F5879779}"/>
              </a:ext>
            </a:extLst>
          </p:cNvPr>
          <p:cNvPicPr>
            <a:picLocks noChangeAspect="1"/>
          </p:cNvPicPr>
          <p:nvPr/>
        </p:nvPicPr>
        <p:blipFill>
          <a:blip r:embed="rId3"/>
          <a:stretch>
            <a:fillRect/>
          </a:stretch>
        </p:blipFill>
        <p:spPr>
          <a:xfrm>
            <a:off x="4523874" y="2219278"/>
            <a:ext cx="4475746" cy="3395173"/>
          </a:xfrm>
          <a:prstGeom prst="rect">
            <a:avLst/>
          </a:prstGeom>
        </p:spPr>
      </p:pic>
    </p:spTree>
    <p:extLst>
      <p:ext uri="{BB962C8B-B14F-4D97-AF65-F5344CB8AC3E}">
        <p14:creationId xmlns:p14="http://schemas.microsoft.com/office/powerpoint/2010/main" val="1149327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30B9-7283-AF4E-3E61-28F303A18955}"/>
              </a:ext>
            </a:extLst>
          </p:cNvPr>
          <p:cNvSpPr>
            <a:spLocks noGrp="1"/>
          </p:cNvSpPr>
          <p:nvPr>
            <p:ph type="title"/>
          </p:nvPr>
        </p:nvSpPr>
        <p:spPr/>
        <p:txBody>
          <a:bodyPr/>
          <a:lstStyle/>
          <a:p>
            <a:r>
              <a:rPr lang="en-US" dirty="0"/>
              <a:t>Download &amp; </a:t>
            </a:r>
            <a:r>
              <a:rPr lang="en-US" dirty="0" err="1"/>
              <a:t>Instal</a:t>
            </a:r>
            <a:r>
              <a:rPr lang="en-US" dirty="0"/>
              <a:t> ADB</a:t>
            </a:r>
          </a:p>
        </p:txBody>
      </p:sp>
      <p:sp>
        <p:nvSpPr>
          <p:cNvPr id="4" name="Date Placeholder 3">
            <a:extLst>
              <a:ext uri="{FF2B5EF4-FFF2-40B4-BE49-F238E27FC236}">
                <a16:creationId xmlns:a16="http://schemas.microsoft.com/office/drawing/2014/main" id="{AC85CC63-F320-C629-CC78-31B5ABC85B09}"/>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BBF2FD0-823E-8204-0D52-B4E8301E700B}"/>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E5B0A5FD-D589-979A-CB79-9B3C16005D6B}"/>
              </a:ext>
            </a:extLst>
          </p:cNvPr>
          <p:cNvSpPr>
            <a:spLocks noGrp="1"/>
          </p:cNvSpPr>
          <p:nvPr>
            <p:ph type="sldNum" sz="quarter" idx="12"/>
          </p:nvPr>
        </p:nvSpPr>
        <p:spPr/>
        <p:txBody>
          <a:bodyPr/>
          <a:lstStyle/>
          <a:p>
            <a:fld id="{DF0E258F-04D6-46E9-8B77-0866F5CD991D}" type="slidenum">
              <a:rPr lang="id-ID" smtClean="0"/>
              <a:pPr/>
              <a:t>68</a:t>
            </a:fld>
            <a:endParaRPr lang="id-ID" dirty="0"/>
          </a:p>
        </p:txBody>
      </p:sp>
      <p:sp>
        <p:nvSpPr>
          <p:cNvPr id="7" name="Content Placeholder 2">
            <a:extLst>
              <a:ext uri="{FF2B5EF4-FFF2-40B4-BE49-F238E27FC236}">
                <a16:creationId xmlns:a16="http://schemas.microsoft.com/office/drawing/2014/main" id="{B4E01E86-4FA1-037F-F8CA-8AE9E24B1FB0}"/>
              </a:ext>
            </a:extLst>
          </p:cNvPr>
          <p:cNvSpPr>
            <a:spLocks noGrp="1"/>
          </p:cNvSpPr>
          <p:nvPr>
            <p:ph idx="1"/>
          </p:nvPr>
        </p:nvSpPr>
        <p:spPr>
          <a:xfrm>
            <a:off x="186489" y="1579186"/>
            <a:ext cx="10515600" cy="4351338"/>
          </a:xfrm>
        </p:spPr>
        <p:txBody>
          <a:bodyPr/>
          <a:lstStyle/>
          <a:p>
            <a:r>
              <a:rPr lang="en-US" dirty="0"/>
              <a:t>Jika </a:t>
            </a:r>
            <a:r>
              <a:rPr lang="en-US" dirty="0" err="1"/>
              <a:t>muncul</a:t>
            </a:r>
            <a:r>
              <a:rPr lang="en-US" dirty="0"/>
              <a:t> seperti ini </a:t>
            </a:r>
            <a:r>
              <a:rPr lang="en-US" dirty="0" err="1"/>
              <a:t>ceklis</a:t>
            </a:r>
            <a:r>
              <a:rPr lang="en-US" dirty="0"/>
              <a:t> pada </a:t>
            </a:r>
            <a:r>
              <a:rPr lang="en-US" dirty="0" err="1"/>
              <a:t>kotak</a:t>
            </a:r>
            <a:r>
              <a:rPr lang="en-US" dirty="0"/>
              <a:t> tersebut, </a:t>
            </a:r>
            <a:r>
              <a:rPr lang="en-US" dirty="0" err="1"/>
              <a:t>lalu</a:t>
            </a:r>
            <a:r>
              <a:rPr lang="en-US" dirty="0"/>
              <a:t> </a:t>
            </a:r>
            <a:r>
              <a:rPr lang="en-US" dirty="0" err="1"/>
              <a:t>klik</a:t>
            </a:r>
            <a:r>
              <a:rPr lang="en-US" dirty="0"/>
              <a:t> </a:t>
            </a:r>
            <a:r>
              <a:rPr lang="en-US" b="1" i="1" dirty="0"/>
              <a:t>OK</a:t>
            </a:r>
          </a:p>
        </p:txBody>
      </p:sp>
      <p:pic>
        <p:nvPicPr>
          <p:cNvPr id="8" name="Picture 7">
            <a:extLst>
              <a:ext uri="{FF2B5EF4-FFF2-40B4-BE49-F238E27FC236}">
                <a16:creationId xmlns:a16="http://schemas.microsoft.com/office/drawing/2014/main" id="{50871899-DA1C-7720-7793-64593C354137}"/>
              </a:ext>
            </a:extLst>
          </p:cNvPr>
          <p:cNvPicPr>
            <a:picLocks noChangeAspect="1"/>
          </p:cNvPicPr>
          <p:nvPr/>
        </p:nvPicPr>
        <p:blipFill>
          <a:blip r:embed="rId2"/>
          <a:stretch>
            <a:fillRect/>
          </a:stretch>
        </p:blipFill>
        <p:spPr>
          <a:xfrm>
            <a:off x="0" y="2260641"/>
            <a:ext cx="6172200" cy="3448050"/>
          </a:xfrm>
          <a:prstGeom prst="rect">
            <a:avLst/>
          </a:prstGeom>
        </p:spPr>
      </p:pic>
    </p:spTree>
    <p:extLst>
      <p:ext uri="{BB962C8B-B14F-4D97-AF65-F5344CB8AC3E}">
        <p14:creationId xmlns:p14="http://schemas.microsoft.com/office/powerpoint/2010/main" val="2362015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US" dirty="0" err="1"/>
              <a:t>Instal</a:t>
            </a:r>
            <a:r>
              <a:rPr lang="en-US" dirty="0"/>
              <a:t> Emulator / AVD</a:t>
            </a:r>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p:txBody>
          <a:bodyPr/>
          <a:lstStyle/>
          <a:p>
            <a:r>
              <a:rPr lang="en-US" dirty="0"/>
              <a:t>Bagian 6</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69</a:t>
            </a:fld>
            <a:endParaRPr lang="id-ID" dirty="0"/>
          </a:p>
        </p:txBody>
      </p:sp>
    </p:spTree>
    <p:extLst>
      <p:ext uri="{BB962C8B-B14F-4D97-AF65-F5344CB8AC3E}">
        <p14:creationId xmlns:p14="http://schemas.microsoft.com/office/powerpoint/2010/main" val="183542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DF585226-9322-5077-CEB5-764C2538F53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17557C34-99DC-4C4A-AA92-71B295EB5B9B}"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17B7B7B0-1DE3-403D-70FF-CA84E03E1D48}"/>
              </a:ext>
            </a:extLst>
          </p:cNvPr>
          <p:cNvSpPr>
            <a:spLocks noGrp="1"/>
          </p:cNvSpPr>
          <p:nvPr>
            <p:ph type="ftr" sz="quarter" idx="11"/>
          </p:nvPr>
        </p:nvSpPr>
        <p:spPr/>
        <p:txBody>
          <a:bodyPr/>
          <a:lstStyle/>
          <a:p>
            <a:pPr>
              <a:defRPr/>
            </a:pPr>
            <a:r>
              <a:rPr lang="id-ID"/>
              <a:t>Pemrograman Berbasis Objek</a:t>
            </a:r>
          </a:p>
        </p:txBody>
      </p:sp>
      <p:sp>
        <p:nvSpPr>
          <p:cNvPr id="23556" name="Slide Number Placeholder 5">
            <a:extLst>
              <a:ext uri="{FF2B5EF4-FFF2-40B4-BE49-F238E27FC236}">
                <a16:creationId xmlns:a16="http://schemas.microsoft.com/office/drawing/2014/main" id="{C739C03C-4B7F-7822-F67B-BB0B6B941CA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E04F903-0351-4726-8018-E4807432C453}" type="slidenum">
              <a:rPr lang="id-ID" altLang="en-US" sz="3600" smtClean="0">
                <a:solidFill>
                  <a:srgbClr val="FFFFFF"/>
                </a:solidFill>
              </a:rPr>
              <a:pPr>
                <a:spcBef>
                  <a:spcPct val="0"/>
                </a:spcBef>
                <a:buFontTx/>
                <a:buNone/>
              </a:pPr>
              <a:t>7</a:t>
            </a:fld>
            <a:endParaRPr lang="id-ID" altLang="en-US" sz="3600">
              <a:solidFill>
                <a:srgbClr val="FFFFFF"/>
              </a:solidFill>
            </a:endParaRPr>
          </a:p>
        </p:txBody>
      </p:sp>
      <p:sp>
        <p:nvSpPr>
          <p:cNvPr id="23557" name="Title 1">
            <a:extLst>
              <a:ext uri="{FF2B5EF4-FFF2-40B4-BE49-F238E27FC236}">
                <a16:creationId xmlns:a16="http://schemas.microsoft.com/office/drawing/2014/main" id="{42E8D1E8-176E-BD9F-550D-AE8323761CEC}"/>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Pra-Syarat</a:t>
            </a:r>
          </a:p>
        </p:txBody>
      </p:sp>
      <p:sp>
        <p:nvSpPr>
          <p:cNvPr id="23558" name="Content Placeholder 2">
            <a:extLst>
              <a:ext uri="{FF2B5EF4-FFF2-40B4-BE49-F238E27FC236}">
                <a16:creationId xmlns:a16="http://schemas.microsoft.com/office/drawing/2014/main" id="{0D8B60C2-E562-7190-DE42-DC3113392A68}"/>
              </a:ext>
            </a:extLst>
          </p:cNvPr>
          <p:cNvSpPr>
            <a:spLocks noGrp="1" noChangeArrowheads="1"/>
          </p:cNvSpPr>
          <p:nvPr>
            <p:ph idx="1"/>
          </p:nvPr>
        </p:nvSpPr>
        <p:spPr>
          <a:xfrm>
            <a:off x="184150" y="1452563"/>
            <a:ext cx="8815388" cy="4724400"/>
          </a:xfrm>
        </p:spPr>
        <p:txBody>
          <a:bodyPr/>
          <a:lstStyle/>
          <a:p>
            <a:pPr eaLnBrk="1" hangingPunct="1"/>
            <a:r>
              <a:rPr lang="en-ID" altLang="en-US">
                <a:solidFill>
                  <a:srgbClr val="000000"/>
                </a:solidFill>
              </a:rPr>
              <a:t>Pembelajaran</a:t>
            </a:r>
            <a:endParaRPr lang="en-ID" altLang="en-US"/>
          </a:p>
          <a:p>
            <a:pPr eaLnBrk="1" hangingPunct="1">
              <a:spcBef>
                <a:spcPct val="0"/>
              </a:spcBef>
            </a:pPr>
            <a:r>
              <a:rPr lang="en-ID" altLang="en-US">
                <a:solidFill>
                  <a:srgbClr val="000000"/>
                </a:solidFill>
              </a:rPr>
              <a:t>Dasar-dasar Pemrograman</a:t>
            </a:r>
            <a:endParaRPr lang="en-ID" altLang="en-US">
              <a:solidFill>
                <a:srgbClr val="8E7CC3"/>
              </a:solidFill>
            </a:endParaRPr>
          </a:p>
          <a:p>
            <a:pPr eaLnBrk="1" hangingPunct="1">
              <a:spcBef>
                <a:spcPct val="0"/>
              </a:spcBef>
            </a:pPr>
            <a:r>
              <a:rPr lang="en-ID" altLang="en-US">
                <a:solidFill>
                  <a:srgbClr val="000000"/>
                </a:solidFill>
              </a:rPr>
              <a:t>Dasar Pemrograman JAVA</a:t>
            </a:r>
            <a:endParaRPr lang="en-ID" altLang="en-US">
              <a:solidFill>
                <a:srgbClr val="8E7CC3"/>
              </a:solidFill>
            </a:endParaRPr>
          </a:p>
          <a:p>
            <a:pPr eaLnBrk="1" hangingPunct="1">
              <a:spcBef>
                <a:spcPct val="0"/>
              </a:spcBef>
            </a:pPr>
            <a:r>
              <a:rPr lang="en-ID" altLang="en-US">
                <a:solidFill>
                  <a:srgbClr val="000000"/>
                </a:solidFill>
              </a:rPr>
              <a:t>Konsep Pemrograman Berorientasi Objek / OOP</a:t>
            </a:r>
            <a:endParaRPr lang="en-ID" altLang="en-US">
              <a:solidFill>
                <a:srgbClr val="8E7CC3"/>
              </a:solidFill>
            </a:endParaRPr>
          </a:p>
          <a:p>
            <a:pPr eaLnBrk="1" hangingPunct="1">
              <a:spcBef>
                <a:spcPct val="0"/>
              </a:spcBef>
            </a:pPr>
            <a:r>
              <a:rPr lang="en-ID" altLang="en-US">
                <a:solidFill>
                  <a:srgbClr val="000000"/>
                </a:solidFill>
              </a:rPr>
              <a:t>Object Oriented Programming JAVA</a:t>
            </a:r>
            <a:endParaRPr lang="en-ID" altLang="en-US">
              <a:solidFill>
                <a:srgbClr val="8E7CC3"/>
              </a:solidFill>
            </a:endParaRPr>
          </a:p>
          <a:p>
            <a:pPr eaLnBrk="1" hangingPunct="1">
              <a:spcBef>
                <a:spcPct val="0"/>
              </a:spcBef>
            </a:pPr>
            <a:r>
              <a:rPr lang="en-ID" altLang="en-US">
                <a:solidFill>
                  <a:srgbClr val="000000"/>
                </a:solidFill>
              </a:rPr>
              <a:t>Sistem Basis Data</a:t>
            </a:r>
            <a:endParaRPr lang="en-ID" altLang="en-US">
              <a:solidFill>
                <a:srgbClr val="8E7CC3"/>
              </a:solidFill>
            </a:endParaRPr>
          </a:p>
          <a:p>
            <a:pPr eaLnBrk="1" hangingPunct="1"/>
            <a:r>
              <a:rPr lang="en-ID" altLang="en-US">
                <a:solidFill>
                  <a:srgbClr val="000000"/>
                </a:solidFill>
              </a:rPr>
              <a:t>Spesifikasi PC / Laptop</a:t>
            </a:r>
            <a:endParaRPr lang="en-ID" altLang="en-US"/>
          </a:p>
          <a:p>
            <a:pPr eaLnBrk="1" hangingPunct="1">
              <a:spcBef>
                <a:spcPct val="0"/>
              </a:spcBef>
            </a:pPr>
            <a:r>
              <a:rPr lang="en-ID" altLang="en-US">
                <a:solidFill>
                  <a:srgbClr val="000000"/>
                </a:solidFill>
              </a:rPr>
              <a:t>RAM minimal 4GB, Rekomendasi 8GB+</a:t>
            </a:r>
            <a:endParaRPr lang="en-ID" altLang="en-US">
              <a:solidFill>
                <a:srgbClr val="8E7CC3"/>
              </a:solidFill>
            </a:endParaRPr>
          </a:p>
          <a:p>
            <a:pPr eaLnBrk="1" hangingPunct="1">
              <a:spcBef>
                <a:spcPct val="0"/>
              </a:spcBef>
            </a:pPr>
            <a:r>
              <a:rPr lang="en-ID" altLang="en-US">
                <a:solidFill>
                  <a:srgbClr val="000000"/>
                </a:solidFill>
              </a:rPr>
              <a:t>Intel Core i5 gen5 / AMD A9, rekomendasi Intel Core i5 gen7+ / AMD Ryzen 3+</a:t>
            </a:r>
            <a:endParaRPr lang="en-ID" altLang="en-US">
              <a:solidFill>
                <a:srgbClr val="8E7CC3"/>
              </a:solidFill>
            </a:endParaRPr>
          </a:p>
          <a:p>
            <a:pPr eaLnBrk="1" hangingPunct="1">
              <a:spcBef>
                <a:spcPct val="0"/>
              </a:spcBef>
            </a:pPr>
            <a:r>
              <a:rPr lang="en-ID" altLang="en-US">
                <a:solidFill>
                  <a:srgbClr val="000000"/>
                </a:solidFill>
              </a:rPr>
              <a:t>GPU dengan VRAM 2GB, rekomendasi VRAM 3GB+</a:t>
            </a:r>
            <a:endParaRPr lang="en-ID" altLang="en-US">
              <a:solidFill>
                <a:srgbClr val="8E7CC3"/>
              </a:solidFill>
            </a:endParaRPr>
          </a:p>
          <a:p>
            <a:pPr eaLnBrk="1" hangingPunct="1">
              <a:spcBef>
                <a:spcPct val="0"/>
              </a:spcBef>
            </a:pPr>
            <a:r>
              <a:rPr lang="en-ID" altLang="en-US">
                <a:solidFill>
                  <a:srgbClr val="000000"/>
                </a:solidFill>
              </a:rPr>
              <a:t>Sistem Operasi Windows 64bit, Linux 64bit</a:t>
            </a:r>
            <a:endParaRPr lang="en-ID" altLang="en-US">
              <a:solidFill>
                <a:srgbClr val="8E7CC3"/>
              </a:solidFill>
            </a:endParaRPr>
          </a:p>
          <a:p>
            <a:pPr eaLnBrk="1" hangingPunct="1">
              <a:spcBef>
                <a:spcPct val="0"/>
              </a:spcBef>
            </a:pPr>
            <a:r>
              <a:rPr lang="en-ID" altLang="en-US">
                <a:solidFill>
                  <a:srgbClr val="000000"/>
                </a:solidFill>
              </a:rPr>
              <a:t>Punya Kipas di PC / Laptop</a:t>
            </a:r>
            <a:endParaRPr lang="en-ID" altLang="en-US">
              <a:solidFill>
                <a:srgbClr val="8E7CC3"/>
              </a:solidFill>
            </a:endParaRPr>
          </a:p>
        </p:txBody>
      </p:sp>
      <p:sp>
        <p:nvSpPr>
          <p:cNvPr id="23559" name="Date Placeholder 3">
            <a:extLst>
              <a:ext uri="{FF2B5EF4-FFF2-40B4-BE49-F238E27FC236}">
                <a16:creationId xmlns:a16="http://schemas.microsoft.com/office/drawing/2014/main" id="{2CB4E7C7-F338-C08F-3F1C-590CDCE32B91}"/>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91A7C5A4-9037-479F-84B1-2598BA8541C2}"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8" name="Footer Placeholder 4">
            <a:extLst>
              <a:ext uri="{FF2B5EF4-FFF2-40B4-BE49-F238E27FC236}">
                <a16:creationId xmlns:a16="http://schemas.microsoft.com/office/drawing/2014/main" id="{1C20DC9A-811F-0A7C-90F0-54B06BCA820E}"/>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BD3E0-EDC7-CD9F-14D2-8FF64614C157}"/>
              </a:ext>
            </a:extLst>
          </p:cNvPr>
          <p:cNvSpPr>
            <a:spLocks noGrp="1"/>
          </p:cNvSpPr>
          <p:nvPr>
            <p:ph type="title"/>
          </p:nvPr>
        </p:nvSpPr>
        <p:spPr/>
        <p:txBody>
          <a:bodyPr/>
          <a:lstStyle/>
          <a:p>
            <a:r>
              <a:rPr lang="en-US" dirty="0" err="1"/>
              <a:t>Instal</a:t>
            </a:r>
            <a:r>
              <a:rPr lang="en-US" dirty="0"/>
              <a:t> Emulator / AVD</a:t>
            </a:r>
          </a:p>
        </p:txBody>
      </p:sp>
      <p:sp>
        <p:nvSpPr>
          <p:cNvPr id="4" name="Date Placeholder 3">
            <a:extLst>
              <a:ext uri="{FF2B5EF4-FFF2-40B4-BE49-F238E27FC236}">
                <a16:creationId xmlns:a16="http://schemas.microsoft.com/office/drawing/2014/main" id="{874B7E7C-432E-CA14-5313-8BED5E4D8F6B}"/>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BF4E3691-A014-6A9B-A3FE-F859342EC8F9}"/>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B000D6B4-E291-5F3C-92BE-1D9A7820B467}"/>
              </a:ext>
            </a:extLst>
          </p:cNvPr>
          <p:cNvSpPr>
            <a:spLocks noGrp="1"/>
          </p:cNvSpPr>
          <p:nvPr>
            <p:ph type="sldNum" sz="quarter" idx="12"/>
          </p:nvPr>
        </p:nvSpPr>
        <p:spPr/>
        <p:txBody>
          <a:bodyPr/>
          <a:lstStyle/>
          <a:p>
            <a:fld id="{DF0E258F-04D6-46E9-8B77-0866F5CD991D}" type="slidenum">
              <a:rPr lang="id-ID" smtClean="0"/>
              <a:pPr/>
              <a:t>70</a:t>
            </a:fld>
            <a:endParaRPr lang="id-ID" dirty="0"/>
          </a:p>
        </p:txBody>
      </p:sp>
      <p:sp>
        <p:nvSpPr>
          <p:cNvPr id="7" name="Content Placeholder 2">
            <a:extLst>
              <a:ext uri="{FF2B5EF4-FFF2-40B4-BE49-F238E27FC236}">
                <a16:creationId xmlns:a16="http://schemas.microsoft.com/office/drawing/2014/main" id="{676D82B1-2226-2145-127A-4FA6436B6A2B}"/>
              </a:ext>
            </a:extLst>
          </p:cNvPr>
          <p:cNvSpPr>
            <a:spLocks noGrp="1"/>
          </p:cNvSpPr>
          <p:nvPr>
            <p:ph sz="half" idx="1"/>
          </p:nvPr>
        </p:nvSpPr>
        <p:spPr>
          <a:xfrm>
            <a:off x="0" y="1528348"/>
            <a:ext cx="5181600" cy="4351338"/>
          </a:xfrm>
        </p:spPr>
        <p:txBody>
          <a:bodyPr/>
          <a:lstStyle/>
          <a:p>
            <a:r>
              <a:rPr lang="en-US" dirty="0"/>
              <a:t>Buka </a:t>
            </a:r>
            <a:r>
              <a:rPr lang="en-US" b="1" i="1" dirty="0"/>
              <a:t>Android Studio</a:t>
            </a:r>
            <a:r>
              <a:rPr lang="en-US" dirty="0"/>
              <a:t>, </a:t>
            </a:r>
            <a:r>
              <a:rPr lang="en-US" dirty="0" err="1"/>
              <a:t>lalu</a:t>
            </a:r>
            <a:r>
              <a:rPr lang="en-US" dirty="0"/>
              <a:t> </a:t>
            </a:r>
            <a:r>
              <a:rPr lang="en-US" dirty="0" err="1"/>
              <a:t>klik</a:t>
            </a:r>
            <a:r>
              <a:rPr lang="en-US" dirty="0"/>
              <a:t> </a:t>
            </a:r>
            <a:r>
              <a:rPr lang="en-US" b="1" i="1" dirty="0"/>
              <a:t>Configure</a:t>
            </a:r>
            <a:r>
              <a:rPr lang="en-US" dirty="0"/>
              <a:t> dan pilin </a:t>
            </a:r>
            <a:r>
              <a:rPr lang="en-US" b="1" i="1" dirty="0"/>
              <a:t>AVD</a:t>
            </a:r>
            <a:r>
              <a:rPr lang="en-US" dirty="0"/>
              <a:t> </a:t>
            </a:r>
            <a:r>
              <a:rPr lang="en-US" b="1" i="1" dirty="0"/>
              <a:t>Manager</a:t>
            </a:r>
            <a:r>
              <a:rPr lang="en-US" dirty="0"/>
              <a:t>.</a:t>
            </a:r>
          </a:p>
        </p:txBody>
      </p:sp>
      <p:sp>
        <p:nvSpPr>
          <p:cNvPr id="8" name="Content Placeholder 3">
            <a:extLst>
              <a:ext uri="{FF2B5EF4-FFF2-40B4-BE49-F238E27FC236}">
                <a16:creationId xmlns:a16="http://schemas.microsoft.com/office/drawing/2014/main" id="{34DB22ED-E3A7-B88C-79F7-DADBC887D5CC}"/>
              </a:ext>
            </a:extLst>
          </p:cNvPr>
          <p:cNvSpPr txBox="1">
            <a:spLocks/>
          </p:cNvSpPr>
          <p:nvPr/>
        </p:nvSpPr>
        <p:spPr>
          <a:xfrm>
            <a:off x="4976191" y="1528348"/>
            <a:ext cx="5181600" cy="435133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Klik</a:t>
            </a:r>
            <a:r>
              <a:rPr lang="en-US" dirty="0"/>
              <a:t> </a:t>
            </a:r>
            <a:r>
              <a:rPr lang="en-US" b="1" i="1" dirty="0"/>
              <a:t>Create</a:t>
            </a:r>
            <a:r>
              <a:rPr lang="en-US" i="1" dirty="0"/>
              <a:t> </a:t>
            </a:r>
            <a:r>
              <a:rPr lang="en-US" b="1" i="1" dirty="0"/>
              <a:t>Virtual</a:t>
            </a:r>
            <a:r>
              <a:rPr lang="en-US" i="1" dirty="0"/>
              <a:t> </a:t>
            </a:r>
            <a:r>
              <a:rPr lang="en-US" b="1" i="1" dirty="0"/>
              <a:t>Device</a:t>
            </a:r>
            <a:r>
              <a:rPr lang="en-US" dirty="0"/>
              <a:t>.</a:t>
            </a:r>
          </a:p>
        </p:txBody>
      </p:sp>
      <p:pic>
        <p:nvPicPr>
          <p:cNvPr id="9" name="Picture 8">
            <a:extLst>
              <a:ext uri="{FF2B5EF4-FFF2-40B4-BE49-F238E27FC236}">
                <a16:creationId xmlns:a16="http://schemas.microsoft.com/office/drawing/2014/main" id="{7587CEB0-934F-F428-03AE-501C5AB895FC}"/>
              </a:ext>
            </a:extLst>
          </p:cNvPr>
          <p:cNvPicPr>
            <a:picLocks noChangeAspect="1"/>
          </p:cNvPicPr>
          <p:nvPr/>
        </p:nvPicPr>
        <p:blipFill>
          <a:blip r:embed="rId2"/>
          <a:stretch>
            <a:fillRect/>
          </a:stretch>
        </p:blipFill>
        <p:spPr>
          <a:xfrm>
            <a:off x="147316" y="2382621"/>
            <a:ext cx="4277368" cy="2642791"/>
          </a:xfrm>
          <a:prstGeom prst="rect">
            <a:avLst/>
          </a:prstGeom>
        </p:spPr>
      </p:pic>
      <p:pic>
        <p:nvPicPr>
          <p:cNvPr id="10" name="Picture 9">
            <a:extLst>
              <a:ext uri="{FF2B5EF4-FFF2-40B4-BE49-F238E27FC236}">
                <a16:creationId xmlns:a16="http://schemas.microsoft.com/office/drawing/2014/main" id="{A243F30A-012F-03C0-5A23-1BCC8702E3B0}"/>
              </a:ext>
            </a:extLst>
          </p:cNvPr>
          <p:cNvPicPr>
            <a:picLocks noChangeAspect="1"/>
          </p:cNvPicPr>
          <p:nvPr/>
        </p:nvPicPr>
        <p:blipFill>
          <a:blip r:embed="rId3"/>
          <a:stretch>
            <a:fillRect/>
          </a:stretch>
        </p:blipFill>
        <p:spPr>
          <a:xfrm>
            <a:off x="4359116" y="2434568"/>
            <a:ext cx="4784884" cy="3445117"/>
          </a:xfrm>
          <a:prstGeom prst="rect">
            <a:avLst/>
          </a:prstGeom>
        </p:spPr>
      </p:pic>
    </p:spTree>
    <p:extLst>
      <p:ext uri="{BB962C8B-B14F-4D97-AF65-F5344CB8AC3E}">
        <p14:creationId xmlns:p14="http://schemas.microsoft.com/office/powerpoint/2010/main" val="3139189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550E-90F9-EFB7-A6B8-73B68FD0A344}"/>
              </a:ext>
            </a:extLst>
          </p:cNvPr>
          <p:cNvSpPr>
            <a:spLocks noGrp="1"/>
          </p:cNvSpPr>
          <p:nvPr>
            <p:ph type="title"/>
          </p:nvPr>
        </p:nvSpPr>
        <p:spPr/>
        <p:txBody>
          <a:bodyPr/>
          <a:lstStyle/>
          <a:p>
            <a:r>
              <a:rPr lang="en-US" dirty="0" err="1"/>
              <a:t>Instal</a:t>
            </a:r>
            <a:r>
              <a:rPr lang="en-US" dirty="0"/>
              <a:t> Emulator / AVD</a:t>
            </a:r>
          </a:p>
        </p:txBody>
      </p:sp>
      <p:sp>
        <p:nvSpPr>
          <p:cNvPr id="4" name="Date Placeholder 3">
            <a:extLst>
              <a:ext uri="{FF2B5EF4-FFF2-40B4-BE49-F238E27FC236}">
                <a16:creationId xmlns:a16="http://schemas.microsoft.com/office/drawing/2014/main" id="{E0285882-AC9A-AA24-720E-73D01ECDCE50}"/>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D25CEC1A-023A-790B-ACFE-F206103F4AA2}"/>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D65F658C-EDD8-4923-2D4F-F9390D0D84A3}"/>
              </a:ext>
            </a:extLst>
          </p:cNvPr>
          <p:cNvSpPr>
            <a:spLocks noGrp="1"/>
          </p:cNvSpPr>
          <p:nvPr>
            <p:ph type="sldNum" sz="quarter" idx="12"/>
          </p:nvPr>
        </p:nvSpPr>
        <p:spPr/>
        <p:txBody>
          <a:bodyPr/>
          <a:lstStyle/>
          <a:p>
            <a:fld id="{DF0E258F-04D6-46E9-8B77-0866F5CD991D}" type="slidenum">
              <a:rPr lang="id-ID" smtClean="0"/>
              <a:pPr/>
              <a:t>71</a:t>
            </a:fld>
            <a:endParaRPr lang="id-ID" dirty="0"/>
          </a:p>
        </p:txBody>
      </p:sp>
      <p:sp>
        <p:nvSpPr>
          <p:cNvPr id="11" name="Content Placeholder 2">
            <a:extLst>
              <a:ext uri="{FF2B5EF4-FFF2-40B4-BE49-F238E27FC236}">
                <a16:creationId xmlns:a16="http://schemas.microsoft.com/office/drawing/2014/main" id="{A8D7D29D-EC80-C9E4-38E6-4DF47ED4162E}"/>
              </a:ext>
            </a:extLst>
          </p:cNvPr>
          <p:cNvSpPr>
            <a:spLocks noGrp="1"/>
          </p:cNvSpPr>
          <p:nvPr>
            <p:ph sz="half" idx="1"/>
          </p:nvPr>
        </p:nvSpPr>
        <p:spPr>
          <a:xfrm>
            <a:off x="-10304" y="1515757"/>
            <a:ext cx="4701390" cy="3877178"/>
          </a:xfrm>
        </p:spPr>
        <p:txBody>
          <a:bodyPr/>
          <a:lstStyle/>
          <a:p>
            <a:r>
              <a:rPr lang="en-US" dirty="0" err="1"/>
              <a:t>Pilih</a:t>
            </a:r>
            <a:r>
              <a:rPr lang="en-US" dirty="0"/>
              <a:t> model </a:t>
            </a:r>
            <a:r>
              <a:rPr lang="en-US" dirty="0" err="1"/>
              <a:t>perangkat</a:t>
            </a:r>
            <a:r>
              <a:rPr lang="en-US" dirty="0"/>
              <a:t> </a:t>
            </a:r>
            <a:r>
              <a:rPr lang="en-US" dirty="0" err="1"/>
              <a:t>yg</a:t>
            </a:r>
            <a:r>
              <a:rPr lang="en-US" dirty="0"/>
              <a:t> </a:t>
            </a:r>
            <a:r>
              <a:rPr lang="en-US" dirty="0" err="1"/>
              <a:t>anda</a:t>
            </a:r>
            <a:r>
              <a:rPr lang="en-US" dirty="0"/>
              <a:t> </a:t>
            </a:r>
            <a:r>
              <a:rPr lang="en-US" dirty="0" err="1"/>
              <a:t>inginkan</a:t>
            </a:r>
            <a:r>
              <a:rPr lang="en-US" dirty="0"/>
              <a:t>, </a:t>
            </a:r>
            <a:r>
              <a:rPr lang="en-US" dirty="0" err="1"/>
              <a:t>lalu</a:t>
            </a:r>
            <a:r>
              <a:rPr lang="en-US" dirty="0"/>
              <a:t> </a:t>
            </a:r>
            <a:r>
              <a:rPr lang="en-US" dirty="0" err="1"/>
              <a:t>klik</a:t>
            </a:r>
            <a:r>
              <a:rPr lang="en-US" dirty="0"/>
              <a:t> </a:t>
            </a:r>
            <a:r>
              <a:rPr lang="en-US" b="1" i="1" dirty="0"/>
              <a:t>Next</a:t>
            </a:r>
          </a:p>
        </p:txBody>
      </p:sp>
      <p:sp>
        <p:nvSpPr>
          <p:cNvPr id="12" name="Content Placeholder 3">
            <a:extLst>
              <a:ext uri="{FF2B5EF4-FFF2-40B4-BE49-F238E27FC236}">
                <a16:creationId xmlns:a16="http://schemas.microsoft.com/office/drawing/2014/main" id="{F9234153-15E1-05E6-8FC9-89A6F5BF6963}"/>
              </a:ext>
            </a:extLst>
          </p:cNvPr>
          <p:cNvSpPr txBox="1">
            <a:spLocks/>
          </p:cNvSpPr>
          <p:nvPr/>
        </p:nvSpPr>
        <p:spPr>
          <a:xfrm>
            <a:off x="4691086" y="1600771"/>
            <a:ext cx="4475746" cy="4158945"/>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Pilih</a:t>
            </a:r>
            <a:r>
              <a:rPr lang="en-US" dirty="0"/>
              <a:t> </a:t>
            </a:r>
            <a:r>
              <a:rPr lang="en-US" b="1" i="1" dirty="0"/>
              <a:t>System Image</a:t>
            </a:r>
            <a:r>
              <a:rPr lang="en-US" dirty="0"/>
              <a:t>, </a:t>
            </a:r>
            <a:r>
              <a:rPr lang="en-US" dirty="0" err="1"/>
              <a:t>jika</a:t>
            </a:r>
            <a:r>
              <a:rPr lang="en-US" dirty="0"/>
              <a:t> </a:t>
            </a:r>
            <a:r>
              <a:rPr lang="en-US" dirty="0" err="1"/>
              <a:t>belum</a:t>
            </a:r>
            <a:r>
              <a:rPr lang="en-US" dirty="0"/>
              <a:t> </a:t>
            </a:r>
            <a:r>
              <a:rPr lang="en-US" dirty="0" err="1"/>
              <a:t>ada</a:t>
            </a:r>
            <a:r>
              <a:rPr lang="en-US" dirty="0"/>
              <a:t> silahkan </a:t>
            </a:r>
            <a:r>
              <a:rPr lang="en-US" b="1" i="1" dirty="0"/>
              <a:t>Download</a:t>
            </a:r>
          </a:p>
        </p:txBody>
      </p:sp>
      <p:pic>
        <p:nvPicPr>
          <p:cNvPr id="13" name="Picture 12">
            <a:extLst>
              <a:ext uri="{FF2B5EF4-FFF2-40B4-BE49-F238E27FC236}">
                <a16:creationId xmlns:a16="http://schemas.microsoft.com/office/drawing/2014/main" id="{95EBDF67-7A73-5B57-3E4C-EF76968EB8B1}"/>
              </a:ext>
            </a:extLst>
          </p:cNvPr>
          <p:cNvPicPr>
            <a:picLocks noChangeAspect="1"/>
          </p:cNvPicPr>
          <p:nvPr/>
        </p:nvPicPr>
        <p:blipFill>
          <a:blip r:embed="rId2"/>
          <a:stretch>
            <a:fillRect/>
          </a:stretch>
        </p:blipFill>
        <p:spPr>
          <a:xfrm>
            <a:off x="65896" y="2298159"/>
            <a:ext cx="4271900" cy="2764171"/>
          </a:xfrm>
          <a:prstGeom prst="rect">
            <a:avLst/>
          </a:prstGeom>
        </p:spPr>
      </p:pic>
      <p:pic>
        <p:nvPicPr>
          <p:cNvPr id="14" name="Picture 13">
            <a:extLst>
              <a:ext uri="{FF2B5EF4-FFF2-40B4-BE49-F238E27FC236}">
                <a16:creationId xmlns:a16="http://schemas.microsoft.com/office/drawing/2014/main" id="{C2B2D0A3-B80D-39E7-66BF-B46C5FB70EE2}"/>
              </a:ext>
            </a:extLst>
          </p:cNvPr>
          <p:cNvPicPr>
            <a:picLocks noChangeAspect="1"/>
          </p:cNvPicPr>
          <p:nvPr/>
        </p:nvPicPr>
        <p:blipFill>
          <a:blip r:embed="rId3"/>
          <a:stretch>
            <a:fillRect/>
          </a:stretch>
        </p:blipFill>
        <p:spPr>
          <a:xfrm>
            <a:off x="4260596" y="2370677"/>
            <a:ext cx="4817508" cy="3117211"/>
          </a:xfrm>
          <a:prstGeom prst="rect">
            <a:avLst/>
          </a:prstGeom>
        </p:spPr>
      </p:pic>
    </p:spTree>
    <p:extLst>
      <p:ext uri="{BB962C8B-B14F-4D97-AF65-F5344CB8AC3E}">
        <p14:creationId xmlns:p14="http://schemas.microsoft.com/office/powerpoint/2010/main" val="3654031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E560B-0340-8D24-39F8-218C042718BD}"/>
              </a:ext>
            </a:extLst>
          </p:cNvPr>
          <p:cNvSpPr>
            <a:spLocks noGrp="1"/>
          </p:cNvSpPr>
          <p:nvPr>
            <p:ph type="title"/>
          </p:nvPr>
        </p:nvSpPr>
        <p:spPr/>
        <p:txBody>
          <a:bodyPr/>
          <a:lstStyle/>
          <a:p>
            <a:r>
              <a:rPr lang="en-US" dirty="0" err="1"/>
              <a:t>Instal</a:t>
            </a:r>
            <a:r>
              <a:rPr lang="en-US" dirty="0"/>
              <a:t> Emulator / AVD</a:t>
            </a:r>
          </a:p>
        </p:txBody>
      </p:sp>
      <p:sp>
        <p:nvSpPr>
          <p:cNvPr id="4" name="Date Placeholder 3">
            <a:extLst>
              <a:ext uri="{FF2B5EF4-FFF2-40B4-BE49-F238E27FC236}">
                <a16:creationId xmlns:a16="http://schemas.microsoft.com/office/drawing/2014/main" id="{2D6C5A80-CDD5-A884-7739-F74546081668}"/>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23E332AB-25C4-7A7C-5CE4-94CABD967ADC}"/>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F693AB1B-238B-9896-462A-92F1BF3F151E}"/>
              </a:ext>
            </a:extLst>
          </p:cNvPr>
          <p:cNvSpPr>
            <a:spLocks noGrp="1"/>
          </p:cNvSpPr>
          <p:nvPr>
            <p:ph type="sldNum" sz="quarter" idx="12"/>
          </p:nvPr>
        </p:nvSpPr>
        <p:spPr/>
        <p:txBody>
          <a:bodyPr/>
          <a:lstStyle/>
          <a:p>
            <a:fld id="{DF0E258F-04D6-46E9-8B77-0866F5CD991D}" type="slidenum">
              <a:rPr lang="id-ID" smtClean="0"/>
              <a:pPr/>
              <a:t>72</a:t>
            </a:fld>
            <a:endParaRPr lang="id-ID" dirty="0"/>
          </a:p>
        </p:txBody>
      </p:sp>
      <p:sp>
        <p:nvSpPr>
          <p:cNvPr id="7" name="Content Placeholder 2">
            <a:extLst>
              <a:ext uri="{FF2B5EF4-FFF2-40B4-BE49-F238E27FC236}">
                <a16:creationId xmlns:a16="http://schemas.microsoft.com/office/drawing/2014/main" id="{5D215CCE-C3EA-8548-3BE7-563E81FAFA76}"/>
              </a:ext>
            </a:extLst>
          </p:cNvPr>
          <p:cNvSpPr>
            <a:spLocks noGrp="1"/>
          </p:cNvSpPr>
          <p:nvPr>
            <p:ph sz="half" idx="1"/>
          </p:nvPr>
        </p:nvSpPr>
        <p:spPr>
          <a:xfrm>
            <a:off x="70794" y="1626945"/>
            <a:ext cx="4427622" cy="3960226"/>
          </a:xfrm>
        </p:spPr>
        <p:txBody>
          <a:bodyPr/>
          <a:lstStyle/>
          <a:p>
            <a:r>
              <a:rPr lang="en-US" dirty="0" err="1"/>
              <a:t>Pilih</a:t>
            </a:r>
            <a:r>
              <a:rPr lang="en-US" dirty="0"/>
              <a:t> model </a:t>
            </a:r>
            <a:r>
              <a:rPr lang="en-US" dirty="0" err="1"/>
              <a:t>perangkat</a:t>
            </a:r>
            <a:r>
              <a:rPr lang="en-US" dirty="0"/>
              <a:t> </a:t>
            </a:r>
            <a:r>
              <a:rPr lang="en-US" dirty="0" err="1"/>
              <a:t>yg</a:t>
            </a:r>
            <a:r>
              <a:rPr lang="en-US" dirty="0"/>
              <a:t> </a:t>
            </a:r>
            <a:r>
              <a:rPr lang="en-US" dirty="0" err="1"/>
              <a:t>anda</a:t>
            </a:r>
            <a:r>
              <a:rPr lang="en-US" dirty="0"/>
              <a:t> </a:t>
            </a:r>
            <a:r>
              <a:rPr lang="en-US" dirty="0" err="1"/>
              <a:t>inginkan</a:t>
            </a:r>
            <a:r>
              <a:rPr lang="en-US" dirty="0"/>
              <a:t>, </a:t>
            </a:r>
            <a:r>
              <a:rPr lang="en-US" dirty="0" err="1"/>
              <a:t>lalu</a:t>
            </a:r>
            <a:r>
              <a:rPr lang="en-US" dirty="0"/>
              <a:t> </a:t>
            </a:r>
            <a:r>
              <a:rPr lang="en-US" dirty="0" err="1"/>
              <a:t>klik</a:t>
            </a:r>
            <a:r>
              <a:rPr lang="en-US" dirty="0"/>
              <a:t> </a:t>
            </a:r>
            <a:r>
              <a:rPr lang="en-US" b="1" i="1" dirty="0"/>
              <a:t>Next</a:t>
            </a:r>
          </a:p>
        </p:txBody>
      </p:sp>
      <p:sp>
        <p:nvSpPr>
          <p:cNvPr id="8" name="Content Placeholder 3">
            <a:extLst>
              <a:ext uri="{FF2B5EF4-FFF2-40B4-BE49-F238E27FC236}">
                <a16:creationId xmlns:a16="http://schemas.microsoft.com/office/drawing/2014/main" id="{F767A739-9B1D-988A-9476-70D71B121C80}"/>
              </a:ext>
            </a:extLst>
          </p:cNvPr>
          <p:cNvSpPr txBox="1">
            <a:spLocks/>
          </p:cNvSpPr>
          <p:nvPr/>
        </p:nvSpPr>
        <p:spPr>
          <a:xfrm>
            <a:off x="4081116" y="1626945"/>
            <a:ext cx="4475746" cy="3960226"/>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Pilih</a:t>
            </a:r>
            <a:r>
              <a:rPr lang="en-US" dirty="0"/>
              <a:t> </a:t>
            </a:r>
            <a:r>
              <a:rPr lang="en-US" b="1" i="1" dirty="0"/>
              <a:t>System Image</a:t>
            </a:r>
            <a:r>
              <a:rPr lang="en-US" dirty="0"/>
              <a:t>, </a:t>
            </a:r>
            <a:r>
              <a:rPr lang="en-US" dirty="0" err="1"/>
              <a:t>jika</a:t>
            </a:r>
            <a:r>
              <a:rPr lang="en-US" dirty="0"/>
              <a:t> </a:t>
            </a:r>
            <a:r>
              <a:rPr lang="en-US" dirty="0" err="1"/>
              <a:t>belum</a:t>
            </a:r>
            <a:r>
              <a:rPr lang="en-US" dirty="0"/>
              <a:t> </a:t>
            </a:r>
            <a:r>
              <a:rPr lang="en-US" dirty="0" err="1"/>
              <a:t>ada</a:t>
            </a:r>
            <a:r>
              <a:rPr lang="en-US" dirty="0"/>
              <a:t> silahkan </a:t>
            </a:r>
            <a:r>
              <a:rPr lang="en-US" b="1" i="1" dirty="0"/>
              <a:t>Download</a:t>
            </a:r>
          </a:p>
        </p:txBody>
      </p:sp>
      <p:pic>
        <p:nvPicPr>
          <p:cNvPr id="9" name="Picture 8">
            <a:extLst>
              <a:ext uri="{FF2B5EF4-FFF2-40B4-BE49-F238E27FC236}">
                <a16:creationId xmlns:a16="http://schemas.microsoft.com/office/drawing/2014/main" id="{CE373EB9-4A39-F6DE-8A0B-1DC779094E9C}"/>
              </a:ext>
            </a:extLst>
          </p:cNvPr>
          <p:cNvPicPr>
            <a:picLocks noChangeAspect="1"/>
          </p:cNvPicPr>
          <p:nvPr/>
        </p:nvPicPr>
        <p:blipFill>
          <a:blip r:embed="rId2"/>
          <a:stretch>
            <a:fillRect/>
          </a:stretch>
        </p:blipFill>
        <p:spPr>
          <a:xfrm>
            <a:off x="83649" y="2350656"/>
            <a:ext cx="3790519" cy="2452689"/>
          </a:xfrm>
          <a:prstGeom prst="rect">
            <a:avLst/>
          </a:prstGeom>
        </p:spPr>
      </p:pic>
      <p:pic>
        <p:nvPicPr>
          <p:cNvPr id="10" name="Picture 9">
            <a:extLst>
              <a:ext uri="{FF2B5EF4-FFF2-40B4-BE49-F238E27FC236}">
                <a16:creationId xmlns:a16="http://schemas.microsoft.com/office/drawing/2014/main" id="{F5261668-F053-428A-F84E-20CD5A113776}"/>
              </a:ext>
            </a:extLst>
          </p:cNvPr>
          <p:cNvPicPr>
            <a:picLocks noChangeAspect="1"/>
          </p:cNvPicPr>
          <p:nvPr/>
        </p:nvPicPr>
        <p:blipFill>
          <a:blip r:embed="rId3"/>
          <a:stretch>
            <a:fillRect/>
          </a:stretch>
        </p:blipFill>
        <p:spPr>
          <a:xfrm>
            <a:off x="4217646" y="2350656"/>
            <a:ext cx="4593831" cy="2972479"/>
          </a:xfrm>
          <a:prstGeom prst="rect">
            <a:avLst/>
          </a:prstGeom>
        </p:spPr>
      </p:pic>
    </p:spTree>
    <p:extLst>
      <p:ext uri="{BB962C8B-B14F-4D97-AF65-F5344CB8AC3E}">
        <p14:creationId xmlns:p14="http://schemas.microsoft.com/office/powerpoint/2010/main" val="1921967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F8D6-7659-46E6-D670-BBFD8860D148}"/>
              </a:ext>
            </a:extLst>
          </p:cNvPr>
          <p:cNvSpPr>
            <a:spLocks noGrp="1"/>
          </p:cNvSpPr>
          <p:nvPr>
            <p:ph type="title"/>
          </p:nvPr>
        </p:nvSpPr>
        <p:spPr/>
        <p:txBody>
          <a:bodyPr/>
          <a:lstStyle/>
          <a:p>
            <a:r>
              <a:rPr lang="en-US" dirty="0" err="1"/>
              <a:t>Instal</a:t>
            </a:r>
            <a:r>
              <a:rPr lang="en-US" dirty="0"/>
              <a:t> Emulator / AVD</a:t>
            </a:r>
          </a:p>
        </p:txBody>
      </p:sp>
      <p:sp>
        <p:nvSpPr>
          <p:cNvPr id="4" name="Date Placeholder 3">
            <a:extLst>
              <a:ext uri="{FF2B5EF4-FFF2-40B4-BE49-F238E27FC236}">
                <a16:creationId xmlns:a16="http://schemas.microsoft.com/office/drawing/2014/main" id="{DA41254D-2447-799D-D223-48B910FAAE91}"/>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B80E317C-43D2-FFC6-F127-90DAD26A9AB1}"/>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6BF45F9B-2FC6-441C-0598-BA91E75E32E4}"/>
              </a:ext>
            </a:extLst>
          </p:cNvPr>
          <p:cNvSpPr>
            <a:spLocks noGrp="1"/>
          </p:cNvSpPr>
          <p:nvPr>
            <p:ph type="sldNum" sz="quarter" idx="12"/>
          </p:nvPr>
        </p:nvSpPr>
        <p:spPr/>
        <p:txBody>
          <a:bodyPr/>
          <a:lstStyle/>
          <a:p>
            <a:fld id="{DF0E258F-04D6-46E9-8B77-0866F5CD991D}" type="slidenum">
              <a:rPr lang="id-ID" smtClean="0"/>
              <a:pPr/>
              <a:t>73</a:t>
            </a:fld>
            <a:endParaRPr lang="id-ID" dirty="0"/>
          </a:p>
        </p:txBody>
      </p:sp>
      <p:sp>
        <p:nvSpPr>
          <p:cNvPr id="11" name="Content Placeholder 2">
            <a:extLst>
              <a:ext uri="{FF2B5EF4-FFF2-40B4-BE49-F238E27FC236}">
                <a16:creationId xmlns:a16="http://schemas.microsoft.com/office/drawing/2014/main" id="{D6C407A4-831A-364C-0ED2-BE6F77772B4B}"/>
              </a:ext>
            </a:extLst>
          </p:cNvPr>
          <p:cNvSpPr>
            <a:spLocks noGrp="1"/>
          </p:cNvSpPr>
          <p:nvPr>
            <p:ph idx="1"/>
          </p:nvPr>
        </p:nvSpPr>
        <p:spPr>
          <a:xfrm>
            <a:off x="-12030" y="1391154"/>
            <a:ext cx="10515600" cy="4351338"/>
          </a:xfrm>
        </p:spPr>
        <p:txBody>
          <a:bodyPr/>
          <a:lstStyle/>
          <a:p>
            <a:r>
              <a:rPr lang="en-US" dirty="0" err="1"/>
              <a:t>Klik</a:t>
            </a:r>
            <a:r>
              <a:rPr lang="en-US" dirty="0"/>
              <a:t> </a:t>
            </a:r>
            <a:r>
              <a:rPr lang="en-US" dirty="0" err="1"/>
              <a:t>tombol</a:t>
            </a:r>
            <a:r>
              <a:rPr lang="en-US" dirty="0"/>
              <a:t> </a:t>
            </a:r>
            <a:r>
              <a:rPr lang="en-US" dirty="0" err="1"/>
              <a:t>panah</a:t>
            </a:r>
            <a:r>
              <a:rPr lang="en-US" dirty="0"/>
              <a:t> </a:t>
            </a:r>
            <a:r>
              <a:rPr lang="en-US" dirty="0" err="1"/>
              <a:t>untuk</a:t>
            </a:r>
            <a:r>
              <a:rPr lang="en-US" dirty="0"/>
              <a:t> </a:t>
            </a:r>
            <a:r>
              <a:rPr lang="en-US" dirty="0" err="1"/>
              <a:t>menjalankan</a:t>
            </a:r>
            <a:r>
              <a:rPr lang="en-US" dirty="0"/>
              <a:t> </a:t>
            </a:r>
            <a:r>
              <a:rPr lang="en-US" b="1" i="1" dirty="0"/>
              <a:t>Emulator</a:t>
            </a:r>
          </a:p>
        </p:txBody>
      </p:sp>
      <p:pic>
        <p:nvPicPr>
          <p:cNvPr id="12" name="Picture 2">
            <a:extLst>
              <a:ext uri="{FF2B5EF4-FFF2-40B4-BE49-F238E27FC236}">
                <a16:creationId xmlns:a16="http://schemas.microsoft.com/office/drawing/2014/main" id="{65E8CCDA-BF3D-EDF7-C0F7-B228F9B44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80" y="1916740"/>
            <a:ext cx="6259429" cy="450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64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 sz="4000" dirty="0"/>
              <a:t>Pemrograman Mobile</a:t>
            </a:r>
            <a:br>
              <a:rPr lang="en" sz="4000" dirty="0"/>
            </a:br>
            <a:endParaRPr lang="en-US" dirty="0"/>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a:xfrm>
            <a:off x="2317581" y="3605882"/>
            <a:ext cx="6188745" cy="412807"/>
          </a:xfrm>
        </p:spPr>
        <p:txBody>
          <a:bodyPr/>
          <a:lstStyle/>
          <a:p>
            <a:pPr marL="0" lvl="0" indent="0" rtl="0">
              <a:spcBef>
                <a:spcPts val="0"/>
              </a:spcBef>
              <a:spcAft>
                <a:spcPts val="0"/>
              </a:spcAft>
              <a:buNone/>
            </a:pPr>
            <a:r>
              <a:rPr lang="en-US" b="1" dirty="0">
                <a:solidFill>
                  <a:schemeClr val="accent3"/>
                </a:solidFill>
              </a:rPr>
              <a:t>05</a:t>
            </a:r>
            <a:r>
              <a:rPr lang="en-US" dirty="0"/>
              <a:t> – </a:t>
            </a:r>
            <a:r>
              <a:rPr lang="en-US" dirty="0" err="1"/>
              <a:t>Migrasi</a:t>
            </a:r>
            <a:r>
              <a:rPr lang="en-US" dirty="0"/>
              <a:t> </a:t>
            </a:r>
            <a:r>
              <a:rPr lang="en-US" dirty="0" err="1"/>
              <a:t>ke</a:t>
            </a:r>
            <a:r>
              <a:rPr lang="en-US" dirty="0"/>
              <a:t> Android X</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74</a:t>
            </a:fld>
            <a:endParaRPr lang="id-ID" dirty="0"/>
          </a:p>
        </p:txBody>
      </p:sp>
    </p:spTree>
    <p:extLst>
      <p:ext uri="{BB962C8B-B14F-4D97-AF65-F5344CB8AC3E}">
        <p14:creationId xmlns:p14="http://schemas.microsoft.com/office/powerpoint/2010/main" val="2491386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a:extLst>
              <a:ext uri="{FF2B5EF4-FFF2-40B4-BE49-F238E27FC236}">
                <a16:creationId xmlns:a16="http://schemas.microsoft.com/office/drawing/2014/main" id="{7D55A6F4-89B0-F4E1-B06B-47904C0B897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0B34E3B-C9CF-4C7C-930E-125BFFFE4727}"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4E3EB2F4-F8E5-3B30-3581-E03DAD59836D}"/>
              </a:ext>
            </a:extLst>
          </p:cNvPr>
          <p:cNvSpPr>
            <a:spLocks noGrp="1"/>
          </p:cNvSpPr>
          <p:nvPr>
            <p:ph type="ftr" sz="quarter" idx="11"/>
          </p:nvPr>
        </p:nvSpPr>
        <p:spPr/>
        <p:txBody>
          <a:bodyPr/>
          <a:lstStyle/>
          <a:p>
            <a:pPr>
              <a:defRPr/>
            </a:pPr>
            <a:r>
              <a:rPr lang="id-ID"/>
              <a:t>Pemrograman Berbasis Objek</a:t>
            </a:r>
          </a:p>
        </p:txBody>
      </p:sp>
      <p:sp>
        <p:nvSpPr>
          <p:cNvPr id="57348" name="Slide Number Placeholder 5">
            <a:extLst>
              <a:ext uri="{FF2B5EF4-FFF2-40B4-BE49-F238E27FC236}">
                <a16:creationId xmlns:a16="http://schemas.microsoft.com/office/drawing/2014/main" id="{41DB4C10-C1A0-4244-CB46-C9BF197C6AC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6BC623E-DAA7-417A-A1E7-B42651E3F4D2}" type="slidenum">
              <a:rPr lang="id-ID" altLang="en-US" sz="3600" smtClean="0">
                <a:solidFill>
                  <a:srgbClr val="FFFFFF"/>
                </a:solidFill>
              </a:rPr>
              <a:pPr>
                <a:spcBef>
                  <a:spcPct val="0"/>
                </a:spcBef>
                <a:buFontTx/>
                <a:buNone/>
              </a:pPr>
              <a:t>75</a:t>
            </a:fld>
            <a:endParaRPr lang="id-ID" altLang="en-US" sz="3600">
              <a:solidFill>
                <a:srgbClr val="FFFFFF"/>
              </a:solidFill>
            </a:endParaRPr>
          </a:p>
        </p:txBody>
      </p:sp>
      <p:sp>
        <p:nvSpPr>
          <p:cNvPr id="57349" name="Title 1">
            <a:extLst>
              <a:ext uri="{FF2B5EF4-FFF2-40B4-BE49-F238E27FC236}">
                <a16:creationId xmlns:a16="http://schemas.microsoft.com/office/drawing/2014/main" id="{E1A473E0-1FF2-6367-5CFF-8419D2C62A3C}"/>
              </a:ext>
            </a:extLst>
          </p:cNvPr>
          <p:cNvSpPr>
            <a:spLocks noGrp="1" noChangeArrowheads="1"/>
          </p:cNvSpPr>
          <p:nvPr>
            <p:ph type="title"/>
          </p:nvPr>
        </p:nvSpPr>
        <p:spPr>
          <a:xfrm>
            <a:off x="2322513" y="2947988"/>
            <a:ext cx="6184900" cy="1316037"/>
          </a:xfrm>
        </p:spPr>
        <p:txBody>
          <a:bodyPr/>
          <a:lstStyle/>
          <a:p>
            <a:pPr eaLnBrk="1" hangingPunct="1"/>
            <a:r>
              <a:rPr lang="en-US" altLang="en-US">
                <a:solidFill>
                  <a:srgbClr val="3B3838"/>
                </a:solidFill>
              </a:rPr>
              <a:t>Apa itu AndroidX ?</a:t>
            </a:r>
          </a:p>
        </p:txBody>
      </p:sp>
      <p:sp>
        <p:nvSpPr>
          <p:cNvPr id="57350" name="Text Placeholder 2">
            <a:extLst>
              <a:ext uri="{FF2B5EF4-FFF2-40B4-BE49-F238E27FC236}">
                <a16:creationId xmlns:a16="http://schemas.microsoft.com/office/drawing/2014/main" id="{DE5E669A-5798-E263-D8D3-375A9E70CB45}"/>
              </a:ext>
            </a:extLst>
          </p:cNvPr>
          <p:cNvSpPr>
            <a:spLocks noGrp="1" noChangeArrowheads="1"/>
          </p:cNvSpPr>
          <p:nvPr>
            <p:ph type="body" idx="1"/>
          </p:nvPr>
        </p:nvSpPr>
        <p:spPr>
          <a:xfrm>
            <a:off x="2317750" y="2422525"/>
            <a:ext cx="6188075" cy="412750"/>
          </a:xfrm>
        </p:spPr>
        <p:txBody>
          <a:bodyPr/>
          <a:lstStyle/>
          <a:p>
            <a:pPr eaLnBrk="1" hangingPunct="1"/>
            <a:r>
              <a:rPr lang="en-US" altLang="en-US">
                <a:solidFill>
                  <a:srgbClr val="3B3838"/>
                </a:solidFill>
              </a:rPr>
              <a:t>Bagian 1</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3">
            <a:extLst>
              <a:ext uri="{FF2B5EF4-FFF2-40B4-BE49-F238E27FC236}">
                <a16:creationId xmlns:a16="http://schemas.microsoft.com/office/drawing/2014/main" id="{4892F831-8E93-7F98-4A44-A843B2A3701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716392A-A077-4E08-A090-521586320324}"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BED7842D-939F-E144-BCBD-4EBE4C4E1C60}"/>
              </a:ext>
            </a:extLst>
          </p:cNvPr>
          <p:cNvSpPr>
            <a:spLocks noGrp="1"/>
          </p:cNvSpPr>
          <p:nvPr>
            <p:ph type="ftr" sz="quarter" idx="11"/>
          </p:nvPr>
        </p:nvSpPr>
        <p:spPr/>
        <p:txBody>
          <a:bodyPr/>
          <a:lstStyle/>
          <a:p>
            <a:pPr>
              <a:defRPr/>
            </a:pPr>
            <a:r>
              <a:rPr lang="id-ID"/>
              <a:t>Pemrograman Berbasis Objek</a:t>
            </a:r>
          </a:p>
        </p:txBody>
      </p:sp>
      <p:sp>
        <p:nvSpPr>
          <p:cNvPr id="58372" name="Slide Number Placeholder 5">
            <a:extLst>
              <a:ext uri="{FF2B5EF4-FFF2-40B4-BE49-F238E27FC236}">
                <a16:creationId xmlns:a16="http://schemas.microsoft.com/office/drawing/2014/main" id="{46C4127E-DA0A-1FE7-908A-F842D1F2DF5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8AE9781-80B7-4D2F-81F4-E7E3001E10CC}" type="slidenum">
              <a:rPr lang="id-ID" altLang="en-US" sz="3600" smtClean="0">
                <a:solidFill>
                  <a:srgbClr val="FFFFFF"/>
                </a:solidFill>
              </a:rPr>
              <a:pPr>
                <a:spcBef>
                  <a:spcPct val="0"/>
                </a:spcBef>
                <a:buFontTx/>
                <a:buNone/>
              </a:pPr>
              <a:t>76</a:t>
            </a:fld>
            <a:endParaRPr lang="id-ID" altLang="en-US" sz="3600">
              <a:solidFill>
                <a:srgbClr val="FFFFFF"/>
              </a:solidFill>
            </a:endParaRPr>
          </a:p>
        </p:txBody>
      </p:sp>
      <p:sp>
        <p:nvSpPr>
          <p:cNvPr id="58373" name="Title 1">
            <a:extLst>
              <a:ext uri="{FF2B5EF4-FFF2-40B4-BE49-F238E27FC236}">
                <a16:creationId xmlns:a16="http://schemas.microsoft.com/office/drawing/2014/main" id="{E0145D6F-F37E-BA1B-202E-CC1CB3AB796A}"/>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Apa itu AndroidX?</a:t>
            </a:r>
          </a:p>
        </p:txBody>
      </p:sp>
      <p:sp>
        <p:nvSpPr>
          <p:cNvPr id="3" name="Content Placeholder 2">
            <a:extLst>
              <a:ext uri="{FF2B5EF4-FFF2-40B4-BE49-F238E27FC236}">
                <a16:creationId xmlns:a16="http://schemas.microsoft.com/office/drawing/2014/main" id="{F6847DED-B1BB-9281-E397-ADD6BC3DC5CA}"/>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AndroidX merupakan peningkatan utama pada Android Support Library asli, yang tidak lagi dikelola. Paket androidx menggantikan sepenuhnya Support Library dengan menyediakan paritas fitur dan sejumlah library baru.</a:t>
            </a:r>
          </a:p>
          <a:p>
            <a:pPr marL="0" indent="0" eaLnBrk="1" fontAlgn="auto" hangingPunct="1">
              <a:buFont typeface="Arial" pitchFamily="34"/>
              <a:buNone/>
              <a:defRPr/>
            </a:pPr>
            <a:endParaRPr lang="en-US"/>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Namespace androidx terdiri dari library Android Jetpack. Sama seperti Support Library, semua library di namespace androidx dikirim terpisah dari platform Android dan menyediakan kompatibilitas mundur ke berbagai rilis Android.</a:t>
            </a:r>
          </a:p>
          <a:p>
            <a:pPr marL="0" indent="0" eaLnBrk="1" fontAlgn="auto" hangingPunct="1">
              <a:buFont typeface="Arial" pitchFamily="34"/>
              <a:buNone/>
              <a:defRPr/>
            </a:pPr>
            <a:endParaRPr lang="en-US"/>
          </a:p>
          <a:p>
            <a:pPr eaLnBrk="1" fontAlgn="auto" hangingPunct="1">
              <a:buFont typeface="Arial" pitchFamily="34"/>
              <a:buChar char="•"/>
              <a:defRPr/>
            </a:pPr>
            <a:r>
              <a:rPr lang="en-US">
                <a:ln w="9525" cap="flat" cmpd="sng" algn="ctr">
                  <a:noFill/>
                  <a:prstDash val="solid"/>
                  <a:round/>
                  <a:headEnd type="none" w="med" len="med"/>
                  <a:tailEnd type="none" w="med" len="med"/>
                </a:ln>
                <a:sym typeface="Wingdings"/>
              </a:rPr>
              <a:t>Android Jetpack adalah serangkaian library untuk membantu developer mengikuti praktik terbaik, mengurangi kode boilerplate, serta menulis kode yang berfungsi secara konsisten di seluruh versi dan perangkat Android, sehingga developer dapat berfokus pada kode yang menurut mereka penting.</a:t>
            </a:r>
          </a:p>
        </p:txBody>
      </p:sp>
      <p:sp>
        <p:nvSpPr>
          <p:cNvPr id="12" name="Footer Placeholder 4">
            <a:extLst>
              <a:ext uri="{FF2B5EF4-FFF2-40B4-BE49-F238E27FC236}">
                <a16:creationId xmlns:a16="http://schemas.microsoft.com/office/drawing/2014/main" id="{8DD0C922-49AC-5135-3A28-D8F66E517EC6}"/>
              </a:ext>
            </a:extLst>
          </p:cNvPr>
          <p:cNvSpPr txBox="1"/>
          <p:nvPr/>
        </p:nvSpPr>
        <p:spPr>
          <a:xfrm>
            <a:off x="3617913" y="6445250"/>
            <a:ext cx="4475162"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https://developer.android.com/jetpack/androidx?hl=id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a:extLst>
              <a:ext uri="{FF2B5EF4-FFF2-40B4-BE49-F238E27FC236}">
                <a16:creationId xmlns:a16="http://schemas.microsoft.com/office/drawing/2014/main" id="{866F94C6-0490-87FB-EFDD-7E3AA2ECCC0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08A6706-398C-43BB-B4F8-043899DFBA07}"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4F7E4306-6C22-4FC8-0D8A-DA29A183FF6A}"/>
              </a:ext>
            </a:extLst>
          </p:cNvPr>
          <p:cNvSpPr>
            <a:spLocks noGrp="1"/>
          </p:cNvSpPr>
          <p:nvPr>
            <p:ph type="ftr" sz="quarter" idx="11"/>
          </p:nvPr>
        </p:nvSpPr>
        <p:spPr/>
        <p:txBody>
          <a:bodyPr/>
          <a:lstStyle/>
          <a:p>
            <a:pPr>
              <a:defRPr/>
            </a:pPr>
            <a:r>
              <a:rPr lang="id-ID"/>
              <a:t>Pemrograman Berbasis Objek</a:t>
            </a:r>
          </a:p>
        </p:txBody>
      </p:sp>
      <p:sp>
        <p:nvSpPr>
          <p:cNvPr id="59396" name="Slide Number Placeholder 5">
            <a:extLst>
              <a:ext uri="{FF2B5EF4-FFF2-40B4-BE49-F238E27FC236}">
                <a16:creationId xmlns:a16="http://schemas.microsoft.com/office/drawing/2014/main" id="{ADAFCF20-5E55-CC32-6B2C-105A0C01A57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DC57D46-0DE6-44D2-857C-64FFB458445C}" type="slidenum">
              <a:rPr lang="id-ID" altLang="en-US" sz="3600" smtClean="0">
                <a:solidFill>
                  <a:srgbClr val="FFFFFF"/>
                </a:solidFill>
              </a:rPr>
              <a:pPr>
                <a:spcBef>
                  <a:spcPct val="0"/>
                </a:spcBef>
                <a:buFontTx/>
                <a:buNone/>
              </a:pPr>
              <a:t>77</a:t>
            </a:fld>
            <a:endParaRPr lang="id-ID" altLang="en-US" sz="3600">
              <a:solidFill>
                <a:srgbClr val="FFFFFF"/>
              </a:solidFill>
            </a:endParaRPr>
          </a:p>
        </p:txBody>
      </p:sp>
      <p:sp>
        <p:nvSpPr>
          <p:cNvPr id="59397" name="Title 1">
            <a:extLst>
              <a:ext uri="{FF2B5EF4-FFF2-40B4-BE49-F238E27FC236}">
                <a16:creationId xmlns:a16="http://schemas.microsoft.com/office/drawing/2014/main" id="{00E32A44-60F8-C5DF-E31C-C3E9FED99553}"/>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Apa itu AndoidX ?</a:t>
            </a:r>
          </a:p>
        </p:txBody>
      </p:sp>
      <p:sp>
        <p:nvSpPr>
          <p:cNvPr id="59398" name="Content Placeholder 2">
            <a:extLst>
              <a:ext uri="{FF2B5EF4-FFF2-40B4-BE49-F238E27FC236}">
                <a16:creationId xmlns:a16="http://schemas.microsoft.com/office/drawing/2014/main" id="{3242CE91-CF3F-C31C-3825-6E745ACB0713}"/>
              </a:ext>
            </a:extLst>
          </p:cNvPr>
          <p:cNvSpPr>
            <a:spLocks noGrp="1" noChangeArrowheads="1"/>
          </p:cNvSpPr>
          <p:nvPr>
            <p:ph idx="1"/>
          </p:nvPr>
        </p:nvSpPr>
        <p:spPr>
          <a:xfrm>
            <a:off x="184150" y="1452563"/>
            <a:ext cx="8815388" cy="4724400"/>
          </a:xfrm>
        </p:spPr>
        <p:txBody>
          <a:bodyPr>
            <a:normAutofit fontScale="92500" lnSpcReduction="20000"/>
          </a:bodyPr>
          <a:lstStyle/>
          <a:p>
            <a:pPr eaLnBrk="1" hangingPunct="1"/>
            <a:r>
              <a:rPr lang="en-US" altLang="en-US"/>
              <a:t>Selain itu, AndroidX menyertakan fitur berikut:</a:t>
            </a:r>
          </a:p>
          <a:p>
            <a:pPr eaLnBrk="1" hangingPunct="1"/>
            <a:endParaRPr lang="en-US" altLang="en-US"/>
          </a:p>
          <a:p>
            <a:pPr eaLnBrk="1" hangingPunct="1"/>
            <a:r>
              <a:rPr lang="en-US" altLang="en-US"/>
              <a:t>Semua paket di AndroidX berada di namespace yang konsisten, yang dimulai dengan string androidx. Paket Support Library telah dipetakan ke dalam paket androidx.* yang terkait. Untuk pemetaan penuh atas semua class dan artefak build lama ke yang baru.</a:t>
            </a:r>
          </a:p>
          <a:p>
            <a:pPr eaLnBrk="1" hangingPunct="1"/>
            <a:endParaRPr lang="en-US" altLang="en-US"/>
          </a:p>
          <a:p>
            <a:pPr eaLnBrk="1" hangingPunct="1"/>
            <a:r>
              <a:rPr lang="en-US" altLang="en-US"/>
              <a:t>Tidak seperti Support Library, paket androidx dikelola dan diupdate secara terpisah. Paket androidx menggunakan Pembuatan Versi Semantik yang ketat, yang dimulai dengan versi 1.0.0. Anda dapat mengupdate library AndroidX di project secara independen.</a:t>
            </a:r>
          </a:p>
          <a:p>
            <a:pPr eaLnBrk="1" hangingPunct="1"/>
            <a:endParaRPr lang="en-US" altLang="en-US"/>
          </a:p>
          <a:p>
            <a:pPr eaLnBrk="1" hangingPunct="1"/>
            <a:r>
              <a:rPr lang="en-US" altLang="en-US"/>
              <a:t>Versi 28.0.0 adalah rilis Support Library terakhir. Tidak akan ada lagi rilis library android.support. Semua pengembangan fitur baru akan terjadi dalam namespace androidx.</a:t>
            </a:r>
          </a:p>
        </p:txBody>
      </p:sp>
      <p:sp>
        <p:nvSpPr>
          <p:cNvPr id="7" name="Footer Placeholder 4">
            <a:extLst>
              <a:ext uri="{FF2B5EF4-FFF2-40B4-BE49-F238E27FC236}">
                <a16:creationId xmlns:a16="http://schemas.microsoft.com/office/drawing/2014/main" id="{3CB0CE9F-DC7C-3BD5-4593-811D6151CA89}"/>
              </a:ext>
            </a:extLst>
          </p:cNvPr>
          <p:cNvSpPr txBox="1"/>
          <p:nvPr/>
        </p:nvSpPr>
        <p:spPr>
          <a:xfrm>
            <a:off x="3617913" y="6445250"/>
            <a:ext cx="4475162"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https://developer.android.com/jetpack/androidx?hl=id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3">
            <a:extLst>
              <a:ext uri="{FF2B5EF4-FFF2-40B4-BE49-F238E27FC236}">
                <a16:creationId xmlns:a16="http://schemas.microsoft.com/office/drawing/2014/main" id="{D5588E8F-8266-8544-BF70-B8C45C755FD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EAC70FD-4948-463F-AD88-AC03225610C2}"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B0FD4FF4-A0F1-87D6-5940-0D811AED8F38}"/>
              </a:ext>
            </a:extLst>
          </p:cNvPr>
          <p:cNvSpPr>
            <a:spLocks noGrp="1"/>
          </p:cNvSpPr>
          <p:nvPr>
            <p:ph type="ftr" sz="quarter" idx="11"/>
          </p:nvPr>
        </p:nvSpPr>
        <p:spPr/>
        <p:txBody>
          <a:bodyPr/>
          <a:lstStyle/>
          <a:p>
            <a:pPr>
              <a:defRPr/>
            </a:pPr>
            <a:r>
              <a:rPr lang="id-ID"/>
              <a:t>Pemrograman Berbasis Objek</a:t>
            </a:r>
          </a:p>
        </p:txBody>
      </p:sp>
      <p:sp>
        <p:nvSpPr>
          <p:cNvPr id="60420" name="Slide Number Placeholder 5">
            <a:extLst>
              <a:ext uri="{FF2B5EF4-FFF2-40B4-BE49-F238E27FC236}">
                <a16:creationId xmlns:a16="http://schemas.microsoft.com/office/drawing/2014/main" id="{C4559A66-8D80-CB5E-1CF1-91467513AE7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1ED6ECE-7978-46CF-B381-06204E12FF5F}" type="slidenum">
              <a:rPr lang="id-ID" altLang="en-US" sz="3600" smtClean="0">
                <a:solidFill>
                  <a:srgbClr val="FFFFFF"/>
                </a:solidFill>
              </a:rPr>
              <a:pPr>
                <a:spcBef>
                  <a:spcPct val="0"/>
                </a:spcBef>
                <a:buFontTx/>
                <a:buNone/>
              </a:pPr>
              <a:t>78</a:t>
            </a:fld>
            <a:endParaRPr lang="id-ID" altLang="en-US" sz="3600">
              <a:solidFill>
                <a:srgbClr val="FFFFFF"/>
              </a:solidFill>
            </a:endParaRPr>
          </a:p>
        </p:txBody>
      </p:sp>
      <p:sp>
        <p:nvSpPr>
          <p:cNvPr id="60421" name="Title 1">
            <a:extLst>
              <a:ext uri="{FF2B5EF4-FFF2-40B4-BE49-F238E27FC236}">
                <a16:creationId xmlns:a16="http://schemas.microsoft.com/office/drawing/2014/main" id="{A9B9DAC6-2609-D736-A789-4433364EB660}"/>
              </a:ext>
            </a:extLst>
          </p:cNvPr>
          <p:cNvSpPr>
            <a:spLocks noGrp="1" noChangeArrowheads="1"/>
          </p:cNvSpPr>
          <p:nvPr>
            <p:ph type="title"/>
          </p:nvPr>
        </p:nvSpPr>
        <p:spPr>
          <a:xfrm>
            <a:off x="2322513" y="2947988"/>
            <a:ext cx="6184900" cy="1316037"/>
          </a:xfrm>
        </p:spPr>
        <p:txBody>
          <a:bodyPr/>
          <a:lstStyle/>
          <a:p>
            <a:pPr eaLnBrk="1" hangingPunct="1"/>
            <a:r>
              <a:rPr lang="en-US" altLang="en-US">
                <a:solidFill>
                  <a:srgbClr val="3B3838"/>
                </a:solidFill>
              </a:rPr>
              <a:t>Kenapa Perlu Migrasi?</a:t>
            </a:r>
          </a:p>
        </p:txBody>
      </p:sp>
      <p:sp>
        <p:nvSpPr>
          <p:cNvPr id="60422" name="Text Placeholder 2">
            <a:extLst>
              <a:ext uri="{FF2B5EF4-FFF2-40B4-BE49-F238E27FC236}">
                <a16:creationId xmlns:a16="http://schemas.microsoft.com/office/drawing/2014/main" id="{194D3DD2-AD99-2B25-4D6C-54C6BA8BA2C9}"/>
              </a:ext>
            </a:extLst>
          </p:cNvPr>
          <p:cNvSpPr>
            <a:spLocks noGrp="1" noChangeArrowheads="1"/>
          </p:cNvSpPr>
          <p:nvPr>
            <p:ph type="body" idx="1"/>
          </p:nvPr>
        </p:nvSpPr>
        <p:spPr>
          <a:xfrm>
            <a:off x="2317750" y="2422525"/>
            <a:ext cx="6188075" cy="412750"/>
          </a:xfrm>
        </p:spPr>
        <p:txBody>
          <a:bodyPr/>
          <a:lstStyle/>
          <a:p>
            <a:pPr eaLnBrk="1" hangingPunct="1"/>
            <a:r>
              <a:rPr lang="en-US" altLang="en-US">
                <a:solidFill>
                  <a:srgbClr val="3B3838"/>
                </a:solidFill>
              </a:rPr>
              <a:t>Bagian 2</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3">
            <a:extLst>
              <a:ext uri="{FF2B5EF4-FFF2-40B4-BE49-F238E27FC236}">
                <a16:creationId xmlns:a16="http://schemas.microsoft.com/office/drawing/2014/main" id="{DA35D0C9-D5CF-0ABC-8A2E-8694F6DDCFB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BE2C2098-3D04-4335-908A-EBBC387DBDDC}"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C2BED144-393B-D2AB-F09A-7A9EEC0B517E}"/>
              </a:ext>
            </a:extLst>
          </p:cNvPr>
          <p:cNvSpPr>
            <a:spLocks noGrp="1"/>
          </p:cNvSpPr>
          <p:nvPr>
            <p:ph type="ftr" sz="quarter" idx="11"/>
          </p:nvPr>
        </p:nvSpPr>
        <p:spPr/>
        <p:txBody>
          <a:bodyPr/>
          <a:lstStyle/>
          <a:p>
            <a:pPr>
              <a:defRPr/>
            </a:pPr>
            <a:r>
              <a:rPr lang="id-ID"/>
              <a:t>Pemrograman Berbasis Objek</a:t>
            </a:r>
          </a:p>
        </p:txBody>
      </p:sp>
      <p:sp>
        <p:nvSpPr>
          <p:cNvPr id="61444" name="Slide Number Placeholder 5">
            <a:extLst>
              <a:ext uri="{FF2B5EF4-FFF2-40B4-BE49-F238E27FC236}">
                <a16:creationId xmlns:a16="http://schemas.microsoft.com/office/drawing/2014/main" id="{0A65ECCB-9EF2-A63F-FB9F-D8F9B3C9BBE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8BA9751-4170-4B4C-804D-B37945DF4238}" type="slidenum">
              <a:rPr lang="id-ID" altLang="en-US" sz="3600" smtClean="0">
                <a:solidFill>
                  <a:srgbClr val="FFFFFF"/>
                </a:solidFill>
              </a:rPr>
              <a:pPr>
                <a:spcBef>
                  <a:spcPct val="0"/>
                </a:spcBef>
                <a:buFontTx/>
                <a:buNone/>
              </a:pPr>
              <a:t>79</a:t>
            </a:fld>
            <a:endParaRPr lang="id-ID" altLang="en-US" sz="3600">
              <a:solidFill>
                <a:srgbClr val="FFFFFF"/>
              </a:solidFill>
            </a:endParaRPr>
          </a:p>
        </p:txBody>
      </p:sp>
      <p:sp>
        <p:nvSpPr>
          <p:cNvPr id="61445" name="Title 1">
            <a:extLst>
              <a:ext uri="{FF2B5EF4-FFF2-40B4-BE49-F238E27FC236}">
                <a16:creationId xmlns:a16="http://schemas.microsoft.com/office/drawing/2014/main" id="{C785D8B9-1284-5CDF-F464-AF443DD2CC31}"/>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Kenapa Perlu Migrasi ke AndroidX ?</a:t>
            </a:r>
          </a:p>
        </p:txBody>
      </p:sp>
      <p:sp>
        <p:nvSpPr>
          <p:cNvPr id="61446" name="Content Placeholder 2">
            <a:extLst>
              <a:ext uri="{FF2B5EF4-FFF2-40B4-BE49-F238E27FC236}">
                <a16:creationId xmlns:a16="http://schemas.microsoft.com/office/drawing/2014/main" id="{0E003F30-BC22-AAB9-CB99-E9E65D840A2D}"/>
              </a:ext>
            </a:extLst>
          </p:cNvPr>
          <p:cNvSpPr>
            <a:spLocks noGrp="1" noChangeArrowheads="1"/>
          </p:cNvSpPr>
          <p:nvPr>
            <p:ph idx="1"/>
          </p:nvPr>
        </p:nvSpPr>
        <p:spPr>
          <a:xfrm>
            <a:off x="184150" y="1452563"/>
            <a:ext cx="8815388" cy="4724400"/>
          </a:xfrm>
        </p:spPr>
        <p:txBody>
          <a:bodyPr/>
          <a:lstStyle/>
          <a:p>
            <a:pPr eaLnBrk="1" hangingPunct="1"/>
            <a:r>
              <a:rPr lang="en-US" altLang="en-US">
                <a:solidFill>
                  <a:srgbClr val="000000"/>
                </a:solidFill>
              </a:rPr>
              <a:t>Semua paket di AndroidX berada di namespace yang konsisten yang dimulai dengan string androidx.</a:t>
            </a:r>
          </a:p>
          <a:p>
            <a:pPr eaLnBrk="1" hangingPunct="1"/>
            <a:r>
              <a:rPr lang="en-US" altLang="en-US">
                <a:solidFill>
                  <a:srgbClr val="000000"/>
                </a:solidFill>
              </a:rPr>
              <a:t>Dengan migrasi ke AndroidX, maka secara singkat kita dapat menggunakan semua package dan library yang ada pada Jetpack.</a:t>
            </a:r>
          </a:p>
          <a:p>
            <a:pPr eaLnBrk="1" hangingPunct="1"/>
            <a:r>
              <a:rPr lang="en-US" altLang="en-US">
                <a:solidFill>
                  <a:srgbClr val="000000"/>
                </a:solidFill>
              </a:rPr>
              <a:t>Aplikasi yang kita buat dapat berjalan di android versi lama sampai terbaru tanpa kendala pada bagian fitur dan UI (hardware dan sensor tersedia).</a:t>
            </a:r>
          </a:p>
          <a:p>
            <a:pPr eaLnBrk="1" hangingPunct="1"/>
            <a:r>
              <a:rPr lang="en-US" altLang="en-US">
                <a:solidFill>
                  <a:srgbClr val="000000"/>
                </a:solidFill>
              </a:rPr>
              <a:t>Tidak seperti Pustaka Dukungan, paket AndroidX dipelihara dan diperbarui secara terpisah. Paket androidx menggunakan Semantic Versioning. Jadi, Anda dapat mengupdate library AndroidX di project Anda secara mandiri.</a:t>
            </a:r>
          </a:p>
          <a:p>
            <a:pPr eaLnBrk="1" hangingPunct="1"/>
            <a:r>
              <a:rPr lang="en-US" altLang="en-US">
                <a:solidFill>
                  <a:srgbClr val="000000"/>
                </a:solidFill>
              </a:rPr>
              <a:t>Pustaka dukungan android tidak akan pernah dikelola oleh Google di bawah ruang nama pustaka dukungan. Jadi, jika Anda ingin menemukan perbaikan bug di pustaka dukungan, Anda harus memigrasikan proyek Anda di AndroidX.</a:t>
            </a:r>
          </a:p>
          <a:p>
            <a:pPr eaLnBrk="1" hangingPunct="1"/>
            <a:r>
              <a:rPr lang="en-US" altLang="en-US">
                <a:solidFill>
                  <a:srgbClr val="000000"/>
                </a:solidFill>
              </a:rPr>
              <a:t>Layanan Google Play, Firebase, Mockito 2, dll sudah bermigrasi ke AndroidX.</a:t>
            </a:r>
          </a:p>
        </p:txBody>
      </p:sp>
      <p:sp>
        <p:nvSpPr>
          <p:cNvPr id="61447" name="Date Placeholder 3">
            <a:extLst>
              <a:ext uri="{FF2B5EF4-FFF2-40B4-BE49-F238E27FC236}">
                <a16:creationId xmlns:a16="http://schemas.microsoft.com/office/drawing/2014/main" id="{DD0530DB-F54F-4EAC-6260-E0FAA0558BAD}"/>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AB60B0DA-0667-49DE-9F7B-526CE68B9204}"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8" name="Footer Placeholder 4">
            <a:extLst>
              <a:ext uri="{FF2B5EF4-FFF2-40B4-BE49-F238E27FC236}">
                <a16:creationId xmlns:a16="http://schemas.microsoft.com/office/drawing/2014/main" id="{AD14769B-7751-8A5E-B7D7-794B816FC26F}"/>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D1B0BF8B-8BD2-2CFF-2429-67C71AF8EC3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68887EB-1962-42DC-B4B7-1DFC91EA1720}"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747A2FCA-8614-D201-20DE-BFF87D5DD10C}"/>
              </a:ext>
            </a:extLst>
          </p:cNvPr>
          <p:cNvSpPr>
            <a:spLocks noGrp="1"/>
          </p:cNvSpPr>
          <p:nvPr>
            <p:ph type="ftr" sz="quarter" idx="11"/>
          </p:nvPr>
        </p:nvSpPr>
        <p:spPr/>
        <p:txBody>
          <a:bodyPr/>
          <a:lstStyle/>
          <a:p>
            <a:pPr>
              <a:defRPr/>
            </a:pPr>
            <a:r>
              <a:rPr lang="id-ID"/>
              <a:t>Pemrograman Berbasis Objek</a:t>
            </a:r>
          </a:p>
        </p:txBody>
      </p:sp>
      <p:sp>
        <p:nvSpPr>
          <p:cNvPr id="24580" name="Slide Number Placeholder 5">
            <a:extLst>
              <a:ext uri="{FF2B5EF4-FFF2-40B4-BE49-F238E27FC236}">
                <a16:creationId xmlns:a16="http://schemas.microsoft.com/office/drawing/2014/main" id="{FB8E2597-9CBF-CA88-D57B-FB5699E32EC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39CF962-5E03-411E-8804-5313DCE76B89}" type="slidenum">
              <a:rPr lang="id-ID" altLang="en-US" sz="3600" smtClean="0">
                <a:solidFill>
                  <a:srgbClr val="FFFFFF"/>
                </a:solidFill>
              </a:rPr>
              <a:pPr>
                <a:spcBef>
                  <a:spcPct val="0"/>
                </a:spcBef>
                <a:buFontTx/>
                <a:buNone/>
              </a:pPr>
              <a:t>8</a:t>
            </a:fld>
            <a:endParaRPr lang="id-ID" altLang="en-US" sz="3600">
              <a:solidFill>
                <a:srgbClr val="FFFFFF"/>
              </a:solidFill>
            </a:endParaRPr>
          </a:p>
        </p:txBody>
      </p:sp>
      <p:sp>
        <p:nvSpPr>
          <p:cNvPr id="24581" name="Title 1">
            <a:extLst>
              <a:ext uri="{FF2B5EF4-FFF2-40B4-BE49-F238E27FC236}">
                <a16:creationId xmlns:a16="http://schemas.microsoft.com/office/drawing/2014/main" id="{D346E680-2D3B-54F1-F34D-BC02C0AED487}"/>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Pra-Syarat</a:t>
            </a:r>
          </a:p>
        </p:txBody>
      </p:sp>
      <p:sp>
        <p:nvSpPr>
          <p:cNvPr id="3" name="Content Placeholder 2">
            <a:extLst>
              <a:ext uri="{FF2B5EF4-FFF2-40B4-BE49-F238E27FC236}">
                <a16:creationId xmlns:a16="http://schemas.microsoft.com/office/drawing/2014/main" id="{EF9FF279-7A3E-ED55-F84F-801D0B483E9A}"/>
              </a:ext>
            </a:extLst>
          </p:cNvPr>
          <p:cNvSpPr>
            <a:spLocks noGrp="1"/>
          </p:cNvSpPr>
          <p:nvPr>
            <p:ph idx="1"/>
          </p:nvPr>
        </p:nvSpPr>
        <p:spPr>
          <a:xfrm>
            <a:off x="184150" y="1452563"/>
            <a:ext cx="8815388" cy="4724400"/>
          </a:xfrm>
          <a:ln cap="flat" algn="ctr">
            <a:round/>
            <a:headEnd type="none" w="med" len="med"/>
            <a:tailEnd type="none" w="med" len="med"/>
          </a:ln>
        </p:spPr>
        <p:txBody>
          <a:bodyPr>
            <a:normAutofit/>
          </a:bodyPr>
          <a:lstStyle/>
          <a:p>
            <a:pPr eaLnBrk="1" fontAlgn="auto" hangingPunct="1">
              <a:buFont typeface="Arial" pitchFamily="34"/>
              <a:buChar char="•"/>
              <a:defRPr/>
            </a:pPr>
            <a:r>
              <a:rPr lang="en-ID" sz="1800">
                <a:ln w="9525" cap="flat" cmpd="sng" algn="ctr">
                  <a:noFill/>
                  <a:prstDash val="solid"/>
                  <a:round/>
                  <a:headEnd type="none" w="med" len="med"/>
                  <a:tailEnd type="none" w="med" len="med"/>
                </a:ln>
                <a:solidFill>
                  <a:srgbClr val="000000"/>
                </a:solidFill>
                <a:latin typeface="Nanum Gothic Coding"/>
              </a:rPr>
              <a:t>Spesifikasi PC / Laptop</a:t>
            </a:r>
            <a:endParaRPr lang="en-ID"/>
          </a:p>
          <a:p>
            <a:pPr marL="0" indent="0" eaLnBrk="1" fontAlgn="auto" hangingPunct="1">
              <a:buFont typeface="Arial" pitchFamily="34"/>
              <a:buNone/>
              <a:defRPr/>
            </a:pPr>
            <a:br>
              <a:rPr lang="en-ID">
                <a:ln w="9525" cap="flat" cmpd="sng" algn="ctr">
                  <a:noFill/>
                  <a:prstDash val="solid"/>
                  <a:round/>
                  <a:headEnd type="none" w="med" len="med"/>
                  <a:tailEnd type="none" w="med" len="med"/>
                </a:ln>
                <a:sym typeface="Wingdings"/>
              </a:rPr>
            </a:br>
            <a:endParaRPr lang="en-US">
              <a:solidFill>
                <a:schemeClr val="tx1"/>
              </a:solidFill>
            </a:endParaRPr>
          </a:p>
        </p:txBody>
      </p:sp>
      <p:sp>
        <p:nvSpPr>
          <p:cNvPr id="24583" name="Date Placeholder 3">
            <a:extLst>
              <a:ext uri="{FF2B5EF4-FFF2-40B4-BE49-F238E27FC236}">
                <a16:creationId xmlns:a16="http://schemas.microsoft.com/office/drawing/2014/main" id="{BA2391D2-2230-33E5-C5D3-19447DA96D05}"/>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28CFB3DB-2FA3-4EA7-87D6-2D0A1AFF98B8}"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8" name="Footer Placeholder 4">
            <a:extLst>
              <a:ext uri="{FF2B5EF4-FFF2-40B4-BE49-F238E27FC236}">
                <a16:creationId xmlns:a16="http://schemas.microsoft.com/office/drawing/2014/main" id="{3DA37FB7-03A9-7029-084A-4EF4FC3797B5}"/>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pic>
        <p:nvPicPr>
          <p:cNvPr id="24585" name="Google Shape;5246;p39">
            <a:extLst>
              <a:ext uri="{FF2B5EF4-FFF2-40B4-BE49-F238E27FC236}">
                <a16:creationId xmlns:a16="http://schemas.microsoft.com/office/drawing/2014/main" id="{0BF9A810-A9F5-0F15-4557-F2FF37697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1870075"/>
            <a:ext cx="848995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3">
            <a:extLst>
              <a:ext uri="{FF2B5EF4-FFF2-40B4-BE49-F238E27FC236}">
                <a16:creationId xmlns:a16="http://schemas.microsoft.com/office/drawing/2014/main" id="{E4D28C52-57EC-A2AD-9180-07FC7DC14F7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F91E1BA7-C1F9-4B3F-A968-7207CFBAFBA0}"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F6189ECB-94E9-F382-D498-B7BDCE53D869}"/>
              </a:ext>
            </a:extLst>
          </p:cNvPr>
          <p:cNvSpPr>
            <a:spLocks noGrp="1"/>
          </p:cNvSpPr>
          <p:nvPr>
            <p:ph type="ftr" sz="quarter" idx="11"/>
          </p:nvPr>
        </p:nvSpPr>
        <p:spPr/>
        <p:txBody>
          <a:bodyPr/>
          <a:lstStyle/>
          <a:p>
            <a:pPr>
              <a:defRPr/>
            </a:pPr>
            <a:r>
              <a:rPr lang="id-ID"/>
              <a:t>Pemrograman Berbasis Objek</a:t>
            </a:r>
          </a:p>
        </p:txBody>
      </p:sp>
      <p:sp>
        <p:nvSpPr>
          <p:cNvPr id="62468" name="Slide Number Placeholder 5">
            <a:extLst>
              <a:ext uri="{FF2B5EF4-FFF2-40B4-BE49-F238E27FC236}">
                <a16:creationId xmlns:a16="http://schemas.microsoft.com/office/drawing/2014/main" id="{7447DA73-9007-4041-8168-DF965A13D30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2B5E7286-18E1-4D57-B540-9F3AF3B34F22}" type="slidenum">
              <a:rPr lang="id-ID" altLang="en-US" sz="3600" smtClean="0">
                <a:solidFill>
                  <a:srgbClr val="FFFFFF"/>
                </a:solidFill>
              </a:rPr>
              <a:pPr>
                <a:spcBef>
                  <a:spcPct val="0"/>
                </a:spcBef>
                <a:buFontTx/>
                <a:buNone/>
              </a:pPr>
              <a:t>80</a:t>
            </a:fld>
            <a:endParaRPr lang="id-ID" altLang="en-US" sz="3600">
              <a:solidFill>
                <a:srgbClr val="FFFFFF"/>
              </a:solidFill>
            </a:endParaRPr>
          </a:p>
        </p:txBody>
      </p:sp>
      <p:sp>
        <p:nvSpPr>
          <p:cNvPr id="62469" name="Title 1">
            <a:extLst>
              <a:ext uri="{FF2B5EF4-FFF2-40B4-BE49-F238E27FC236}">
                <a16:creationId xmlns:a16="http://schemas.microsoft.com/office/drawing/2014/main" id="{1A665273-8B9C-FA1D-EDCA-F8B62BAA0291}"/>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Kenapa Perlu Migrasi ke AndroidX ?</a:t>
            </a:r>
          </a:p>
        </p:txBody>
      </p:sp>
      <p:sp>
        <p:nvSpPr>
          <p:cNvPr id="62470" name="Content Placeholder 2">
            <a:extLst>
              <a:ext uri="{FF2B5EF4-FFF2-40B4-BE49-F238E27FC236}">
                <a16:creationId xmlns:a16="http://schemas.microsoft.com/office/drawing/2014/main" id="{E653AAAC-8E75-15A0-4182-DAF6D4EA1CD9}"/>
              </a:ext>
            </a:extLst>
          </p:cNvPr>
          <p:cNvSpPr>
            <a:spLocks noGrp="1" noChangeArrowheads="1"/>
          </p:cNvSpPr>
          <p:nvPr>
            <p:ph idx="1"/>
          </p:nvPr>
        </p:nvSpPr>
        <p:spPr>
          <a:xfrm>
            <a:off x="184150" y="1452563"/>
            <a:ext cx="8815388" cy="4724400"/>
          </a:xfrm>
        </p:spPr>
        <p:txBody>
          <a:bodyPr>
            <a:normAutofit fontScale="92500" lnSpcReduction="20000"/>
          </a:bodyPr>
          <a:lstStyle/>
          <a:p>
            <a:pPr eaLnBrk="1" hangingPunct="1"/>
            <a:r>
              <a:rPr lang="en-US" altLang="en-US">
                <a:solidFill>
                  <a:srgbClr val="000000"/>
                </a:solidFill>
              </a:rPr>
              <a:t>Pustaka Dukungan Android telah mencapai akhir masa pakainya. 28.0 adalah rilis terakhir namespace Dukungan Android dan namespace tersebut tidak lagi dipertahankan. Jadi, jika Anda menginginkan perbaikan bug atau fitur baru yang sebelumnya masuk ke Pustaka Dukungan, Anda perlu bermigrasi ke AndroidX.</a:t>
            </a:r>
          </a:p>
          <a:p>
            <a:pPr eaLnBrk="1" hangingPunct="1"/>
            <a:endParaRPr lang="en-US" altLang="en-US">
              <a:solidFill>
                <a:srgbClr val="000000"/>
              </a:solidFill>
            </a:endParaRPr>
          </a:p>
          <a:p>
            <a:pPr eaLnBrk="1" hangingPunct="1"/>
            <a:r>
              <a:rPr lang="en-US" altLang="en-US">
                <a:solidFill>
                  <a:srgbClr val="000000"/>
                </a:solidFill>
              </a:rPr>
              <a:t>Manajemen paket yang lebih baik. Dengan AndroidX, Anda mendapatkan pembuatan versi standar dan independen, serta penamaan standar yang lebih baik dan rilis yang lebih sering.</a:t>
            </a:r>
          </a:p>
          <a:p>
            <a:pPr eaLnBrk="1" hangingPunct="1"/>
            <a:endParaRPr lang="en-US" altLang="en-US">
              <a:solidFill>
                <a:srgbClr val="000000"/>
              </a:solidFill>
            </a:endParaRPr>
          </a:p>
          <a:p>
            <a:pPr eaLnBrk="1" hangingPunct="1"/>
            <a:r>
              <a:rPr lang="en-US" altLang="en-US">
                <a:solidFill>
                  <a:srgbClr val="000000"/>
                </a:solidFill>
              </a:rPr>
              <a:t>Pustaka lain telah bermigrasi untuk menggunakan pustaka ruang nama AndroidX, antara lain termasuk layanan Google Play, Firebase, Butterknife, Mockito 2, dan SQLDelight.</a:t>
            </a:r>
          </a:p>
          <a:p>
            <a:pPr eaLnBrk="1" hangingPunct="1"/>
            <a:endParaRPr lang="en-US" altLang="en-US">
              <a:solidFill>
                <a:srgbClr val="000000"/>
              </a:solidFill>
            </a:endParaRPr>
          </a:p>
          <a:p>
            <a:pPr eaLnBrk="1" hangingPunct="1"/>
            <a:r>
              <a:rPr lang="en-US" altLang="en-US">
                <a:solidFill>
                  <a:srgbClr val="000000"/>
                </a:solidFill>
              </a:rPr>
              <a:t>Semua library Jetpack baru akan dirilis di namespace AndroidX. Jadi, misalnya, untuk memanfaatkan Jetpack Compose atau CameraX , Anda perlu bermigrasi ke namespace AndroidX.</a:t>
            </a:r>
          </a:p>
        </p:txBody>
      </p:sp>
      <p:sp>
        <p:nvSpPr>
          <p:cNvPr id="62471" name="Date Placeholder 3">
            <a:extLst>
              <a:ext uri="{FF2B5EF4-FFF2-40B4-BE49-F238E27FC236}">
                <a16:creationId xmlns:a16="http://schemas.microsoft.com/office/drawing/2014/main" id="{8985385F-8523-7D9B-8F71-58C245910463}"/>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9D9FB10E-0566-4270-A965-743EE52F562C}"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8" name="Footer Placeholder 4">
            <a:extLst>
              <a:ext uri="{FF2B5EF4-FFF2-40B4-BE49-F238E27FC236}">
                <a16:creationId xmlns:a16="http://schemas.microsoft.com/office/drawing/2014/main" id="{5DF49CA9-4077-A631-7645-DA81DF6FBE00}"/>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e Placeholder 3">
            <a:extLst>
              <a:ext uri="{FF2B5EF4-FFF2-40B4-BE49-F238E27FC236}">
                <a16:creationId xmlns:a16="http://schemas.microsoft.com/office/drawing/2014/main" id="{4249ABC6-8938-AC19-55F0-8FBAF7D8304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C41DA96-08FD-4F6D-A6D1-9A1733B79992}"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F4327B2E-AA19-F2F7-F5D2-AC2B5D95409D}"/>
              </a:ext>
            </a:extLst>
          </p:cNvPr>
          <p:cNvSpPr>
            <a:spLocks noGrp="1"/>
          </p:cNvSpPr>
          <p:nvPr>
            <p:ph type="ftr" sz="quarter" idx="11"/>
          </p:nvPr>
        </p:nvSpPr>
        <p:spPr/>
        <p:txBody>
          <a:bodyPr/>
          <a:lstStyle/>
          <a:p>
            <a:pPr>
              <a:defRPr/>
            </a:pPr>
            <a:r>
              <a:rPr lang="id-ID"/>
              <a:t>Pemrograman Berbasis Objek</a:t>
            </a:r>
          </a:p>
        </p:txBody>
      </p:sp>
      <p:sp>
        <p:nvSpPr>
          <p:cNvPr id="63492" name="Slide Number Placeholder 5">
            <a:extLst>
              <a:ext uri="{FF2B5EF4-FFF2-40B4-BE49-F238E27FC236}">
                <a16:creationId xmlns:a16="http://schemas.microsoft.com/office/drawing/2014/main" id="{3A9C63B2-BB4F-912D-C28F-A84E65B71EC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393A268B-6BA3-4752-AB46-D958F5B10BCE}" type="slidenum">
              <a:rPr lang="id-ID" altLang="en-US" sz="3600" smtClean="0">
                <a:solidFill>
                  <a:srgbClr val="FFFFFF"/>
                </a:solidFill>
              </a:rPr>
              <a:pPr>
                <a:spcBef>
                  <a:spcPct val="0"/>
                </a:spcBef>
                <a:buFontTx/>
                <a:buNone/>
              </a:pPr>
              <a:t>81</a:t>
            </a:fld>
            <a:endParaRPr lang="id-ID" altLang="en-US" sz="3600">
              <a:solidFill>
                <a:srgbClr val="FFFFFF"/>
              </a:solidFill>
            </a:endParaRPr>
          </a:p>
        </p:txBody>
      </p:sp>
      <p:sp>
        <p:nvSpPr>
          <p:cNvPr id="63493" name="Title 1">
            <a:extLst>
              <a:ext uri="{FF2B5EF4-FFF2-40B4-BE49-F238E27FC236}">
                <a16:creationId xmlns:a16="http://schemas.microsoft.com/office/drawing/2014/main" id="{36CF5C08-60F4-ECA4-787B-E3013773D4AB}"/>
              </a:ext>
            </a:extLst>
          </p:cNvPr>
          <p:cNvSpPr>
            <a:spLocks noGrp="1" noChangeArrowheads="1"/>
          </p:cNvSpPr>
          <p:nvPr>
            <p:ph type="title"/>
          </p:nvPr>
        </p:nvSpPr>
        <p:spPr>
          <a:xfrm>
            <a:off x="2322513" y="2947988"/>
            <a:ext cx="6184900" cy="1316037"/>
          </a:xfrm>
        </p:spPr>
        <p:txBody>
          <a:bodyPr/>
          <a:lstStyle/>
          <a:p>
            <a:pPr eaLnBrk="1" hangingPunct="1"/>
            <a:r>
              <a:rPr lang="en-US" altLang="en-US">
                <a:solidFill>
                  <a:srgbClr val="3B3838"/>
                </a:solidFill>
              </a:rPr>
              <a:t>Prasyarat Migrasi</a:t>
            </a:r>
          </a:p>
        </p:txBody>
      </p:sp>
      <p:sp>
        <p:nvSpPr>
          <p:cNvPr id="63494" name="Text Placeholder 2">
            <a:extLst>
              <a:ext uri="{FF2B5EF4-FFF2-40B4-BE49-F238E27FC236}">
                <a16:creationId xmlns:a16="http://schemas.microsoft.com/office/drawing/2014/main" id="{011C2C6C-7A76-864A-1AAB-1ABD291D12E7}"/>
              </a:ext>
            </a:extLst>
          </p:cNvPr>
          <p:cNvSpPr>
            <a:spLocks noGrp="1" noChangeArrowheads="1"/>
          </p:cNvSpPr>
          <p:nvPr>
            <p:ph type="body" idx="1"/>
          </p:nvPr>
        </p:nvSpPr>
        <p:spPr>
          <a:xfrm>
            <a:off x="2317750" y="2422525"/>
            <a:ext cx="6188075" cy="412750"/>
          </a:xfrm>
        </p:spPr>
        <p:txBody>
          <a:bodyPr/>
          <a:lstStyle/>
          <a:p>
            <a:pPr eaLnBrk="1" hangingPunct="1"/>
            <a:r>
              <a:rPr lang="en-US" altLang="en-US">
                <a:solidFill>
                  <a:srgbClr val="3B3838"/>
                </a:solidFill>
              </a:rPr>
              <a:t>Bagian 3</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FF26F5D4-73B6-EF45-E242-F37BDFC338FC}"/>
              </a:ext>
            </a:extLst>
          </p:cNvPr>
          <p:cNvSpPr>
            <a:spLocks noGrp="1"/>
          </p:cNvSpPr>
          <p:nvPr>
            <p:ph type="ftr" sz="quarter" idx="11"/>
          </p:nvPr>
        </p:nvSpPr>
        <p:spPr/>
        <p:txBody>
          <a:bodyPr/>
          <a:lstStyle/>
          <a:p>
            <a:pPr>
              <a:defRPr/>
            </a:pPr>
            <a:r>
              <a:rPr lang="id-ID"/>
              <a:t>Pemrograman Berbasis Objek</a:t>
            </a:r>
          </a:p>
        </p:txBody>
      </p:sp>
      <p:sp>
        <p:nvSpPr>
          <p:cNvPr id="64515" name="Slide Number Placeholder 5">
            <a:extLst>
              <a:ext uri="{FF2B5EF4-FFF2-40B4-BE49-F238E27FC236}">
                <a16:creationId xmlns:a16="http://schemas.microsoft.com/office/drawing/2014/main" id="{50ED8E4F-6878-94F9-DE68-73D029611C0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048AFAE-BC17-4376-90FB-8E2DF50631AA}" type="slidenum">
              <a:rPr lang="id-ID" altLang="en-US" sz="3600" smtClean="0">
                <a:solidFill>
                  <a:srgbClr val="FFFFFF"/>
                </a:solidFill>
              </a:rPr>
              <a:pPr>
                <a:spcBef>
                  <a:spcPct val="0"/>
                </a:spcBef>
                <a:buFontTx/>
                <a:buNone/>
              </a:pPr>
              <a:t>82</a:t>
            </a:fld>
            <a:endParaRPr lang="id-ID" altLang="en-US" sz="3600">
              <a:solidFill>
                <a:srgbClr val="FFFFFF"/>
              </a:solidFill>
            </a:endParaRPr>
          </a:p>
        </p:txBody>
      </p:sp>
      <p:sp>
        <p:nvSpPr>
          <p:cNvPr id="64516" name="Title 1">
            <a:extLst>
              <a:ext uri="{FF2B5EF4-FFF2-40B4-BE49-F238E27FC236}">
                <a16:creationId xmlns:a16="http://schemas.microsoft.com/office/drawing/2014/main" id="{F457A51E-6E31-5F25-0C1B-03C94CCDE092}"/>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Prasyarat Migrasi ke AndroidX ?</a:t>
            </a:r>
          </a:p>
        </p:txBody>
      </p:sp>
      <p:sp>
        <p:nvSpPr>
          <p:cNvPr id="64517" name="Content Placeholder 2">
            <a:extLst>
              <a:ext uri="{FF2B5EF4-FFF2-40B4-BE49-F238E27FC236}">
                <a16:creationId xmlns:a16="http://schemas.microsoft.com/office/drawing/2014/main" id="{6ACF033A-EB74-CDCE-20CE-C7DA2A448BCE}"/>
              </a:ext>
            </a:extLst>
          </p:cNvPr>
          <p:cNvSpPr>
            <a:spLocks noGrp="1" noChangeArrowheads="1"/>
          </p:cNvSpPr>
          <p:nvPr>
            <p:ph idx="1"/>
          </p:nvPr>
        </p:nvSpPr>
        <p:spPr>
          <a:xfrm>
            <a:off x="184150" y="1452563"/>
            <a:ext cx="8815388" cy="4724400"/>
          </a:xfrm>
          <a:extLst>
            <a:ext uri="{91240B29-F687-4F45-9708-019B960494DF}">
              <a14:hiddenLine xmlns:a14="http://schemas.microsoft.com/office/drawing/2010/main" w="9525" cap="flat" algn="ctr">
                <a:solidFill>
                  <a:srgbClr val="000000"/>
                </a:solidFill>
                <a:round/>
                <a:headEnd type="none" w="med" len="med"/>
                <a:tailEnd type="none" w="med" len="med"/>
              </a14:hiddenLine>
            </a:ext>
          </a:extLst>
        </p:spPr>
        <p:txBody>
          <a:bodyPr/>
          <a:lstStyle/>
          <a:p>
            <a:pPr eaLnBrk="1" hangingPunct="1"/>
            <a:r>
              <a:rPr lang="pt-BR" altLang="en-US">
                <a:solidFill>
                  <a:srgbClr val="202124"/>
                </a:solidFill>
                <a:sym typeface="Wingdings" panose="05000000000000000000" pitchFamily="2" charset="2"/>
              </a:rPr>
              <a:t>Sebelum bermigrasi, update aplikasi Anda.</a:t>
            </a:r>
          </a:p>
          <a:p>
            <a:pPr eaLnBrk="1" hangingPunct="1"/>
            <a:r>
              <a:rPr lang="en-ID" altLang="en-US">
                <a:solidFill>
                  <a:srgbClr val="202124"/>
                </a:solidFill>
                <a:sym typeface="Wingdings" panose="05000000000000000000" pitchFamily="2" charset="2"/>
              </a:rPr>
              <a:t>Sebaiknya update project untuk menggunakan support library versi akhir: </a:t>
            </a:r>
            <a:r>
              <a:rPr lang="en-ID" altLang="en-US">
                <a:solidFill>
                  <a:schemeClr val="tx1"/>
                </a:solidFill>
                <a:sym typeface="Wingdings" panose="05000000000000000000" pitchFamily="2" charset="2"/>
                <a:hlinkClick r:id="rId2"/>
              </a:rPr>
              <a:t>versi 28.0.0</a:t>
            </a:r>
            <a:r>
              <a:rPr lang="en-ID" altLang="en-US">
                <a:solidFill>
                  <a:schemeClr val="tx1"/>
                </a:solidFill>
                <a:sym typeface="Wingdings" panose="05000000000000000000" pitchFamily="2" charset="2"/>
              </a:rPr>
              <a:t>. </a:t>
            </a:r>
            <a:r>
              <a:rPr lang="en-ID" altLang="en-US">
                <a:solidFill>
                  <a:srgbClr val="202124"/>
                </a:solidFill>
                <a:sym typeface="Wingdings" panose="05000000000000000000" pitchFamily="2" charset="2"/>
              </a:rPr>
              <a:t>Ini karena artefak AndroidX dengan versi 1.0.0 adalah biner yang setara dengan artefak Support Library 28.0.0.</a:t>
            </a:r>
            <a:endParaRPr lang="en-US" altLang="en-US"/>
          </a:p>
        </p:txBody>
      </p:sp>
      <p:sp>
        <p:nvSpPr>
          <p:cNvPr id="64518" name="Date Placeholder 3">
            <a:extLst>
              <a:ext uri="{FF2B5EF4-FFF2-40B4-BE49-F238E27FC236}">
                <a16:creationId xmlns:a16="http://schemas.microsoft.com/office/drawing/2014/main" id="{03D722C3-D1E1-D155-74B8-9A2F54398F21}"/>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D973CE62-C77E-4E04-8862-C2090D302D17}"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D454BB6D-90A1-E993-05F6-92EB2CB67AA0}"/>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a:extLst>
              <a:ext uri="{FF2B5EF4-FFF2-40B4-BE49-F238E27FC236}">
                <a16:creationId xmlns:a16="http://schemas.microsoft.com/office/drawing/2014/main" id="{C22D9794-46A1-F646-B9E6-BB7A5E119EC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204D432-C3EC-42C2-91F5-252DA3F8AEAF}"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BA4D96A6-90A2-8981-496A-057C9A2DA201}"/>
              </a:ext>
            </a:extLst>
          </p:cNvPr>
          <p:cNvSpPr>
            <a:spLocks noGrp="1"/>
          </p:cNvSpPr>
          <p:nvPr>
            <p:ph type="ftr" sz="quarter" idx="11"/>
          </p:nvPr>
        </p:nvSpPr>
        <p:spPr/>
        <p:txBody>
          <a:bodyPr/>
          <a:lstStyle/>
          <a:p>
            <a:pPr>
              <a:defRPr/>
            </a:pPr>
            <a:r>
              <a:rPr lang="id-ID"/>
              <a:t>Pemrograman Berbasis Objek</a:t>
            </a:r>
          </a:p>
        </p:txBody>
      </p:sp>
      <p:sp>
        <p:nvSpPr>
          <p:cNvPr id="65540" name="Slide Number Placeholder 5">
            <a:extLst>
              <a:ext uri="{FF2B5EF4-FFF2-40B4-BE49-F238E27FC236}">
                <a16:creationId xmlns:a16="http://schemas.microsoft.com/office/drawing/2014/main" id="{D9382738-4B4F-FAA7-FE28-01F39EEC90D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3A123AD-79BE-4A35-AFA3-26854F6465ED}" type="slidenum">
              <a:rPr lang="id-ID" altLang="en-US" sz="3600" smtClean="0">
                <a:solidFill>
                  <a:srgbClr val="FFFFFF"/>
                </a:solidFill>
              </a:rPr>
              <a:pPr>
                <a:spcBef>
                  <a:spcPct val="0"/>
                </a:spcBef>
                <a:buFontTx/>
                <a:buNone/>
              </a:pPr>
              <a:t>83</a:t>
            </a:fld>
            <a:endParaRPr lang="id-ID" altLang="en-US" sz="3600">
              <a:solidFill>
                <a:srgbClr val="FFFFFF"/>
              </a:solidFill>
            </a:endParaRPr>
          </a:p>
        </p:txBody>
      </p:sp>
      <p:sp>
        <p:nvSpPr>
          <p:cNvPr id="65541" name="Title 1">
            <a:extLst>
              <a:ext uri="{FF2B5EF4-FFF2-40B4-BE49-F238E27FC236}">
                <a16:creationId xmlns:a16="http://schemas.microsoft.com/office/drawing/2014/main" id="{72A683F4-42FB-CEAF-894E-B3F820FDA7F6}"/>
              </a:ext>
            </a:extLst>
          </p:cNvPr>
          <p:cNvSpPr>
            <a:spLocks noGrp="1" noChangeArrowheads="1"/>
          </p:cNvSpPr>
          <p:nvPr>
            <p:ph type="title"/>
          </p:nvPr>
        </p:nvSpPr>
        <p:spPr>
          <a:xfrm>
            <a:off x="2322513" y="2947988"/>
            <a:ext cx="6184900" cy="1316037"/>
          </a:xfrm>
        </p:spPr>
        <p:txBody>
          <a:bodyPr/>
          <a:lstStyle/>
          <a:p>
            <a:pPr eaLnBrk="1" hangingPunct="1"/>
            <a:r>
              <a:rPr lang="en-US" altLang="en-US">
                <a:solidFill>
                  <a:srgbClr val="3B3838"/>
                </a:solidFill>
              </a:rPr>
              <a:t>Cara Migrasi ke AndroidX</a:t>
            </a:r>
          </a:p>
        </p:txBody>
      </p:sp>
      <p:sp>
        <p:nvSpPr>
          <p:cNvPr id="65542" name="Text Placeholder 2">
            <a:extLst>
              <a:ext uri="{FF2B5EF4-FFF2-40B4-BE49-F238E27FC236}">
                <a16:creationId xmlns:a16="http://schemas.microsoft.com/office/drawing/2014/main" id="{61E1D656-A7FA-0FF4-CA89-53B93BC7482B}"/>
              </a:ext>
            </a:extLst>
          </p:cNvPr>
          <p:cNvSpPr>
            <a:spLocks noGrp="1" noChangeArrowheads="1"/>
          </p:cNvSpPr>
          <p:nvPr>
            <p:ph type="body" idx="1"/>
          </p:nvPr>
        </p:nvSpPr>
        <p:spPr>
          <a:xfrm>
            <a:off x="2317750" y="2422525"/>
            <a:ext cx="6188075" cy="412750"/>
          </a:xfrm>
        </p:spPr>
        <p:txBody>
          <a:bodyPr/>
          <a:lstStyle/>
          <a:p>
            <a:pPr eaLnBrk="1" hangingPunct="1"/>
            <a:r>
              <a:rPr lang="en-US" altLang="en-US">
                <a:solidFill>
                  <a:srgbClr val="3B3838"/>
                </a:solidFill>
              </a:rPr>
              <a:t>Bagian 4</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216DDD-8FBE-2DA1-8448-F44F14188283}"/>
              </a:ext>
            </a:extLst>
          </p:cNvPr>
          <p:cNvSpPr>
            <a:spLocks noGrp="1"/>
          </p:cNvSpPr>
          <p:nvPr>
            <p:ph type="ftr" sz="quarter" idx="11"/>
          </p:nvPr>
        </p:nvSpPr>
        <p:spPr/>
        <p:txBody>
          <a:bodyPr/>
          <a:lstStyle/>
          <a:p>
            <a:pPr>
              <a:defRPr/>
            </a:pPr>
            <a:r>
              <a:rPr lang="id-ID"/>
              <a:t>Pemrograman Berbasis Objek</a:t>
            </a:r>
          </a:p>
        </p:txBody>
      </p:sp>
      <p:sp>
        <p:nvSpPr>
          <p:cNvPr id="66563" name="Slide Number Placeholder 5">
            <a:extLst>
              <a:ext uri="{FF2B5EF4-FFF2-40B4-BE49-F238E27FC236}">
                <a16:creationId xmlns:a16="http://schemas.microsoft.com/office/drawing/2014/main" id="{B2AB971B-4E8D-32A3-63A8-496CF3F454F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82D16D3-5DAE-45E7-9994-8A4AD79FD1AE}" type="slidenum">
              <a:rPr lang="id-ID" altLang="en-US" sz="3600" smtClean="0">
                <a:solidFill>
                  <a:srgbClr val="FFFFFF"/>
                </a:solidFill>
              </a:rPr>
              <a:pPr>
                <a:spcBef>
                  <a:spcPct val="0"/>
                </a:spcBef>
                <a:buFontTx/>
                <a:buNone/>
              </a:pPr>
              <a:t>84</a:t>
            </a:fld>
            <a:endParaRPr lang="id-ID" altLang="en-US" sz="3600">
              <a:solidFill>
                <a:srgbClr val="FFFFFF"/>
              </a:solidFill>
            </a:endParaRPr>
          </a:p>
        </p:txBody>
      </p:sp>
      <p:sp>
        <p:nvSpPr>
          <p:cNvPr id="66564" name="Title 1">
            <a:extLst>
              <a:ext uri="{FF2B5EF4-FFF2-40B4-BE49-F238E27FC236}">
                <a16:creationId xmlns:a16="http://schemas.microsoft.com/office/drawing/2014/main" id="{D44FDA19-AB92-8629-71F4-6F9A70E69B05}"/>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33914E81-23DE-B9F8-2C4F-13B61D2AD74F}"/>
              </a:ext>
            </a:extLst>
          </p:cNvPr>
          <p:cNvSpPr>
            <a:spLocks noGrp="1"/>
          </p:cNvSpPr>
          <p:nvPr>
            <p:ph idx="1"/>
          </p:nvPr>
        </p:nvSpPr>
        <p:spPr>
          <a:xfrm>
            <a:off x="184150" y="1452563"/>
            <a:ext cx="8815388" cy="4724400"/>
          </a:xfrm>
          <a:ln cap="flat" algn="ctr">
            <a:round/>
            <a:headEnd type="none" w="med" len="med"/>
            <a:tailEnd type="none" w="med" len="med"/>
          </a:ln>
        </p:spPr>
        <p:txBody>
          <a:bodyPr/>
          <a:lstStyle/>
          <a:p>
            <a:pPr marL="0" indent="0" eaLnBrk="1" fontAlgn="auto" hangingPunct="1">
              <a:buFont typeface="Arial" pitchFamily="34"/>
              <a:buNone/>
              <a:defRPr/>
            </a:pPr>
            <a:r>
              <a:rPr lang="pt-BR">
                <a:ln w="9525" cap="flat" cmpd="sng" algn="ctr">
                  <a:noFill/>
                  <a:prstDash val="solid"/>
                  <a:round/>
                  <a:headEnd type="none" w="med" len="med"/>
                  <a:tailEnd type="none" w="med" len="med"/>
                </a:ln>
                <a:solidFill>
                  <a:srgbClr val="202124"/>
                </a:solidFill>
                <a:sym typeface="Wingdings"/>
              </a:rPr>
              <a:t>Persiapan untuk bermigrasi</a:t>
            </a:r>
          </a:p>
          <a:p>
            <a:pPr marL="0" indent="0" eaLnBrk="1" fontAlgn="auto" hangingPunct="1">
              <a:buFont typeface="Arial" pitchFamily="34"/>
              <a:buNone/>
              <a:defRPr/>
            </a:pPr>
            <a:r>
              <a:rPr lang="pt-BR">
                <a:ln w="9525" cap="flat" cmpd="sng" algn="ctr">
                  <a:noFill/>
                  <a:prstDash val="solid"/>
                  <a:round/>
                  <a:headEnd type="none" w="med" len="med"/>
                  <a:tailEnd type="none" w="med" len="med"/>
                </a:ln>
                <a:solidFill>
                  <a:srgbClr val="202124"/>
                </a:solidFill>
                <a:sym typeface="Wingdings"/>
              </a:rPr>
              <a:t>Sebelum mulai bermigrasi ke AndroidX, Anda harus:</a:t>
            </a:r>
          </a:p>
          <a:p>
            <a:pPr eaLnBrk="1" fontAlgn="auto" hangingPunct="1">
              <a:buFont typeface="Arial" pitchFamily="34"/>
              <a:buChar char="•"/>
              <a:defRPr/>
            </a:pPr>
            <a:r>
              <a:rPr lang="pt-BR">
                <a:ln w="9525" cap="flat" cmpd="sng" algn="ctr">
                  <a:noFill/>
                  <a:prstDash val="solid"/>
                  <a:round/>
                  <a:headEnd type="none" w="med" len="med"/>
                  <a:tailEnd type="none" w="med" len="med"/>
                </a:ln>
                <a:solidFill>
                  <a:srgbClr val="202124"/>
                </a:solidFill>
                <a:sym typeface="Wingdings"/>
              </a:rPr>
              <a:t>buat cadangan proyek Anda. Jika Anda menggunakan alat kontrol sumber , Anda tetap disarankan membuat cadangan, karena migrasi akan mengubah banyak file di proyek Anda.</a:t>
            </a:r>
          </a:p>
          <a:p>
            <a:pPr eaLnBrk="1" fontAlgn="auto" hangingPunct="1">
              <a:buFont typeface="Arial" pitchFamily="34"/>
              <a:buChar char="•"/>
              <a:defRPr/>
            </a:pPr>
            <a:r>
              <a:rPr lang="pt-BR">
                <a:ln w="9525" cap="flat" cmpd="sng" algn="ctr">
                  <a:noFill/>
                  <a:prstDash val="solid"/>
                  <a:round/>
                  <a:headEnd type="none" w="med" len="med"/>
                  <a:tailEnd type="none" w="med" len="med"/>
                </a:ln>
                <a:solidFill>
                  <a:srgbClr val="202124"/>
                </a:solidFill>
                <a:sym typeface="Wingdings"/>
              </a:rPr>
              <a:t>buat cabang baru untuk membuat perubahan migrasi.</a:t>
            </a:r>
          </a:p>
          <a:p>
            <a:pPr eaLnBrk="1" fontAlgn="auto" hangingPunct="1">
              <a:buFont typeface="Arial" pitchFamily="34"/>
              <a:buChar char="•"/>
              <a:defRPr/>
            </a:pPr>
            <a:r>
              <a:rPr lang="pt-BR">
                <a:ln w="9525" cap="flat" cmpd="sng" algn="ctr">
                  <a:noFill/>
                  <a:prstDash val="solid"/>
                  <a:round/>
                  <a:headEnd type="none" w="med" len="med"/>
                  <a:tailEnd type="none" w="med" len="med"/>
                </a:ln>
                <a:solidFill>
                  <a:srgbClr val="202124"/>
                </a:solidFill>
                <a:sym typeface="Wingdings"/>
              </a:rPr>
              <a:t>jika memungkinkan, tunda atau minimalkan pengembangan (setidaknya jangan mencoba melakukan pemfaktoran ulang atau menarik fitur baru) selama migrasi, karena ini akan membantu mengurangi jumlah konflik penggabungan yang dapat terjadi.</a:t>
            </a:r>
            <a:endParaRPr lang="en-US"/>
          </a:p>
        </p:txBody>
      </p:sp>
      <p:sp>
        <p:nvSpPr>
          <p:cNvPr id="66566" name="Date Placeholder 3">
            <a:extLst>
              <a:ext uri="{FF2B5EF4-FFF2-40B4-BE49-F238E27FC236}">
                <a16:creationId xmlns:a16="http://schemas.microsoft.com/office/drawing/2014/main" id="{B37E452B-BE85-40D2-E73E-A79547CF1138}"/>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AF871EC0-F7E8-4DD6-ACB8-C0FC9BC319F7}"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BB120E37-0606-21DE-EE56-30D17D0274B8}"/>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6CAB5EB-B521-38BC-46D9-90E8355DECBD}"/>
              </a:ext>
            </a:extLst>
          </p:cNvPr>
          <p:cNvSpPr>
            <a:spLocks noGrp="1"/>
          </p:cNvSpPr>
          <p:nvPr>
            <p:ph type="ftr" sz="quarter" idx="11"/>
          </p:nvPr>
        </p:nvSpPr>
        <p:spPr/>
        <p:txBody>
          <a:bodyPr/>
          <a:lstStyle/>
          <a:p>
            <a:pPr>
              <a:defRPr/>
            </a:pPr>
            <a:r>
              <a:rPr lang="id-ID"/>
              <a:t>Pemrograman Berbasis Objek</a:t>
            </a:r>
          </a:p>
        </p:txBody>
      </p:sp>
      <p:sp>
        <p:nvSpPr>
          <p:cNvPr id="67587" name="Slide Number Placeholder 5">
            <a:extLst>
              <a:ext uri="{FF2B5EF4-FFF2-40B4-BE49-F238E27FC236}">
                <a16:creationId xmlns:a16="http://schemas.microsoft.com/office/drawing/2014/main" id="{CBC59387-4CBC-6FBC-0E60-41B36A7D950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9EC18A24-F148-4E90-A46B-68AEE8E4A895}" type="slidenum">
              <a:rPr lang="id-ID" altLang="en-US" sz="3600" smtClean="0">
                <a:solidFill>
                  <a:srgbClr val="FFFFFF"/>
                </a:solidFill>
              </a:rPr>
              <a:pPr>
                <a:spcBef>
                  <a:spcPct val="0"/>
                </a:spcBef>
                <a:buFontTx/>
                <a:buNone/>
              </a:pPr>
              <a:t>85</a:t>
            </a:fld>
            <a:endParaRPr lang="id-ID" altLang="en-US" sz="3600">
              <a:solidFill>
                <a:srgbClr val="FFFFFF"/>
              </a:solidFill>
            </a:endParaRPr>
          </a:p>
        </p:txBody>
      </p:sp>
      <p:sp>
        <p:nvSpPr>
          <p:cNvPr id="67588" name="Title 1">
            <a:extLst>
              <a:ext uri="{FF2B5EF4-FFF2-40B4-BE49-F238E27FC236}">
                <a16:creationId xmlns:a16="http://schemas.microsoft.com/office/drawing/2014/main" id="{29D70092-6236-5816-7709-0CDAC5A07826}"/>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FDD6CD28-E689-F0F6-6BD8-C04B3739577C}"/>
              </a:ext>
            </a:extLst>
          </p:cNvPr>
          <p:cNvSpPr>
            <a:spLocks noGrp="1"/>
          </p:cNvSpPr>
          <p:nvPr>
            <p:ph idx="1"/>
          </p:nvPr>
        </p:nvSpPr>
        <p:spPr>
          <a:xfrm>
            <a:off x="184150" y="1452563"/>
            <a:ext cx="8815388" cy="4724400"/>
          </a:xfrm>
          <a:ln cap="flat" algn="ctr">
            <a:round/>
            <a:headEnd type="none" w="med" len="med"/>
            <a:tailEnd type="none" w="med" len="med"/>
          </a:ln>
        </p:spPr>
        <p:txBody>
          <a:bodyPr>
            <a:normAutofit lnSpcReduction="10000"/>
          </a:bodyPr>
          <a:lstStyle/>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sym typeface="Wingdings"/>
              </a:rPr>
              <a:t>Migrasi</a:t>
            </a:r>
          </a:p>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sym typeface="Wingdings"/>
              </a:rPr>
              <a:t>Sepanjang langkah-langkah migrasi fokus pada mengatasi kesalahan, membuat aplikasi Anda dikompilasi, dan lulus semua pengujian.</a:t>
            </a:r>
          </a:p>
          <a:p>
            <a:pPr marL="0" indent="0" eaLnBrk="1" fontAlgn="auto" hangingPunct="1">
              <a:buFont typeface="Arial" pitchFamily="34"/>
              <a:buNone/>
              <a:defRPr/>
            </a:pPr>
            <a:r>
              <a:rPr lang="en-US">
                <a:ln w="9525" cap="flat" cmpd="sng" algn="ctr">
                  <a:noFill/>
                  <a:prstDash val="solid"/>
                  <a:round/>
                  <a:headEnd type="none" w="med" len="med"/>
                  <a:tailEnd type="none" w="med" len="med"/>
                </a:ln>
                <a:solidFill>
                  <a:schemeClr val="tx1"/>
                </a:solidFill>
                <a:sym typeface="Wingdings"/>
              </a:rPr>
              <a:t>Langkah 1: Update ke Support Library versi 28</a:t>
            </a:r>
            <a:endParaRPr lang="pt-BR">
              <a:solidFill>
                <a:schemeClr val="tx1"/>
              </a:solidFill>
            </a:endParaRPr>
          </a:p>
          <a:p>
            <a:pPr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sym typeface="Wingdings"/>
              </a:rPr>
              <a:t>Bermigrasi langsung ke AndroidX dari Pustaka Dukungan versi lama, misalnya 26 atau 27, tidak disarankan: Anda tidak hanya perlu mengatasi perubahan namespace, Anda juga perlu mengatasi perubahan API antara versi lama dan AndroidX.</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Oleh karena itu, sebaiknya Anda mengupdate ke versi 28, menangani semua perubahan API, dan memastikan aplikasi Anda dikompilasi dengan versi 28.</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Pustaka Dukungan versi 28 dan AndroidX 1.0 setara biner, artinya hanya nama paket yang berubah di antara kedua versi tersebut: semua API adalah sama. Artinya, hanya sedikit yang harus Anda perbaiki saat bermigrasi dari 28 ke AndroidX.</a:t>
            </a:r>
          </a:p>
          <a:p>
            <a:pPr eaLnBrk="1" fontAlgn="auto" hangingPunct="1">
              <a:buFont typeface="Arial" pitchFamily="34"/>
              <a:buChar char="•"/>
              <a:defRPr/>
            </a:pPr>
            <a:endParaRPr lang="en-US"/>
          </a:p>
        </p:txBody>
      </p:sp>
      <p:sp>
        <p:nvSpPr>
          <p:cNvPr id="67590" name="Date Placeholder 3">
            <a:extLst>
              <a:ext uri="{FF2B5EF4-FFF2-40B4-BE49-F238E27FC236}">
                <a16:creationId xmlns:a16="http://schemas.microsoft.com/office/drawing/2014/main" id="{564940AF-CB45-C32F-4D54-219C3D707DA3}"/>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E2F85E05-5B58-497D-97BE-FDAC41F3FF20}"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CD019F45-FAAE-A757-BAC1-46E3077BFE7E}"/>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3">
            <a:extLst>
              <a:ext uri="{FF2B5EF4-FFF2-40B4-BE49-F238E27FC236}">
                <a16:creationId xmlns:a16="http://schemas.microsoft.com/office/drawing/2014/main" id="{9C59F47B-BC1C-28A3-DA3E-15C26A6F54F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4EEC2CD-9B69-4FD1-A2C4-9B921BF3F812}"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4" name="Footer Placeholder 4">
            <a:extLst>
              <a:ext uri="{FF2B5EF4-FFF2-40B4-BE49-F238E27FC236}">
                <a16:creationId xmlns:a16="http://schemas.microsoft.com/office/drawing/2014/main" id="{26C28B70-3588-204E-3DAB-BC8805279C61}"/>
              </a:ext>
            </a:extLst>
          </p:cNvPr>
          <p:cNvSpPr>
            <a:spLocks noGrp="1"/>
          </p:cNvSpPr>
          <p:nvPr>
            <p:ph type="ftr" sz="quarter" idx="11"/>
          </p:nvPr>
        </p:nvSpPr>
        <p:spPr/>
        <p:txBody>
          <a:bodyPr/>
          <a:lstStyle/>
          <a:p>
            <a:pPr>
              <a:defRPr/>
            </a:pPr>
            <a:r>
              <a:rPr lang="id-ID"/>
              <a:t>Pemrograman Berbasis Objek</a:t>
            </a:r>
          </a:p>
        </p:txBody>
      </p:sp>
      <p:sp>
        <p:nvSpPr>
          <p:cNvPr id="68612" name="Slide Number Placeholder 5">
            <a:extLst>
              <a:ext uri="{FF2B5EF4-FFF2-40B4-BE49-F238E27FC236}">
                <a16:creationId xmlns:a16="http://schemas.microsoft.com/office/drawing/2014/main" id="{84082530-2968-69FE-9F12-02A23725E88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0E5B270-9670-4581-B217-2A6DCE9401AA}" type="slidenum">
              <a:rPr lang="id-ID" altLang="en-US" sz="3600" smtClean="0">
                <a:solidFill>
                  <a:srgbClr val="FFFFFF"/>
                </a:solidFill>
              </a:rPr>
              <a:pPr>
                <a:spcBef>
                  <a:spcPct val="0"/>
                </a:spcBef>
                <a:buFontTx/>
                <a:buNone/>
              </a:pPr>
              <a:t>86</a:t>
            </a:fld>
            <a:endParaRPr lang="id-ID" altLang="en-US" sz="3600">
              <a:solidFill>
                <a:srgbClr val="FFFFFF"/>
              </a:solidFill>
            </a:endParaRPr>
          </a:p>
        </p:txBody>
      </p:sp>
      <p:sp>
        <p:nvSpPr>
          <p:cNvPr id="68613" name="Title 1">
            <a:extLst>
              <a:ext uri="{FF2B5EF4-FFF2-40B4-BE49-F238E27FC236}">
                <a16:creationId xmlns:a16="http://schemas.microsoft.com/office/drawing/2014/main" id="{20C803F8-27C8-48C6-E7AF-C71453EA5BE5}"/>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a:t>
            </a:r>
          </a:p>
        </p:txBody>
      </p:sp>
      <p:sp>
        <p:nvSpPr>
          <p:cNvPr id="3" name="Content Placeholder 2">
            <a:extLst>
              <a:ext uri="{FF2B5EF4-FFF2-40B4-BE49-F238E27FC236}">
                <a16:creationId xmlns:a16="http://schemas.microsoft.com/office/drawing/2014/main" id="{6EF7431A-6E3E-818E-FB24-366288CA0EC6}"/>
              </a:ext>
            </a:extLst>
          </p:cNvPr>
          <p:cNvSpPr>
            <a:spLocks noGrp="1"/>
          </p:cNvSpPr>
          <p:nvPr>
            <p:ph idx="1"/>
          </p:nvPr>
        </p:nvSpPr>
        <p:spPr>
          <a:xfrm>
            <a:off x="184150" y="1452563"/>
            <a:ext cx="8815388" cy="4724400"/>
          </a:xfrm>
          <a:ln cap="flat" algn="ctr">
            <a:round/>
            <a:headEnd type="none" w="med" len="med"/>
            <a:tailEnd type="none" w="med" len="med"/>
          </a:ln>
        </p:spPr>
        <p:txBody>
          <a:bodyPr>
            <a:normAutofit/>
          </a:bodyPr>
          <a:lstStyle/>
          <a:p>
            <a:pPr marL="0" indent="0" eaLnBrk="1" fontAlgn="auto" hangingPunct="1">
              <a:buFont typeface="Arial" pitchFamily="34"/>
              <a:buNone/>
              <a:defRPr/>
            </a:pPr>
            <a:r>
              <a:rPr lang="en-US">
                <a:ln w="9525" cap="flat" cmpd="sng" algn="ctr">
                  <a:noFill/>
                  <a:prstDash val="solid"/>
                  <a:round/>
                  <a:headEnd type="none" w="med" len="med"/>
                  <a:tailEnd type="none" w="med" len="med"/>
                </a:ln>
                <a:solidFill>
                  <a:schemeClr val="tx1"/>
                </a:solidFill>
                <a:sym typeface="Wingdings"/>
              </a:rPr>
              <a:t>Langkah 2: Aktifkan Jetifier</a:t>
            </a:r>
            <a:endParaRPr lang="en-US">
              <a:solidFill>
                <a:schemeClr val="tx1"/>
              </a:solidFill>
            </a:endParaRP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Jetifier membantu memigrasikan dependensi pihak ketiga untuk menggunakan AndroidX. Jetifier akan mengubah kode byte dari dependensi tersebut agar kompatibel dengan project yang menggunakan AndroidX. Namun, Jetifier tidak akan mengubah kode sumber Anda atau memigrasikan kode yang Anda buat.</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Untuk mengaktifkan Jetifier di aplikasi Anda, tambahkan berikut ini ke </a:t>
            </a:r>
            <a:r>
              <a:rPr lang="en-US" sz="1600">
                <a:ln w="9525" cap="flat" cmpd="sng" algn="ctr">
                  <a:noFill/>
                  <a:prstDash val="solid"/>
                  <a:round/>
                  <a:headEnd type="none" w="med" len="med"/>
                  <a:tailEnd type="none" w="med" len="med"/>
                </a:ln>
                <a:solidFill>
                  <a:schemeClr val="tx1"/>
                </a:solidFill>
                <a:latin typeface="Courier New" pitchFamily="49" charset="0"/>
                <a:cs typeface="Courier New" pitchFamily="49" charset="0"/>
              </a:rPr>
              <a:t>gradle.properties </a:t>
            </a:r>
            <a:r>
              <a:rPr lang="en-US">
                <a:ln w="9525" cap="flat" cmpd="sng" algn="ctr">
                  <a:noFill/>
                  <a:prstDash val="solid"/>
                  <a:round/>
                  <a:headEnd type="none" w="med" len="med"/>
                  <a:tailEnd type="none" w="med" len="med"/>
                </a:ln>
                <a:solidFill>
                  <a:schemeClr val="tx1"/>
                </a:solidFill>
                <a:sym typeface="Wingdings"/>
              </a:rPr>
              <a:t>file Anda:</a:t>
            </a:r>
          </a:p>
          <a:p>
            <a:pPr marL="0" indent="0" eaLnBrk="1" fontAlgn="auto" hangingPunct="1">
              <a:buFont typeface="Arial" pitchFamily="34"/>
              <a:buNone/>
              <a:defRPr/>
            </a:pPr>
            <a:r>
              <a:rPr lang="en-US" sz="1600">
                <a:ln w="9525" cap="flat" cmpd="sng" algn="ctr">
                  <a:noFill/>
                  <a:prstDash val="solid"/>
                  <a:round/>
                  <a:headEnd type="none" w="med" len="med"/>
                  <a:tailEnd type="none" w="med" len="med"/>
                </a:ln>
                <a:solidFill>
                  <a:schemeClr val="tx1"/>
                </a:solidFill>
                <a:latin typeface="Courier New" pitchFamily="49" charset="0"/>
                <a:cs typeface="Courier New" pitchFamily="49" charset="0"/>
              </a:rPr>
              <a:t>android.useAndroidX=benar</a:t>
            </a:r>
            <a:endParaRPr lang="en-US" sz="1600">
              <a:solidFill>
                <a:schemeClr val="tx1"/>
              </a:solidFill>
              <a:latin typeface="Courier New" pitchFamily="49" charset="0"/>
              <a:cs typeface="Courier New" pitchFamily="49" charset="0"/>
            </a:endParaRPr>
          </a:p>
          <a:p>
            <a:pPr marL="0" indent="0" eaLnBrk="1" fontAlgn="auto" hangingPunct="1">
              <a:buFont typeface="Arial" pitchFamily="34"/>
              <a:buNone/>
              <a:defRPr/>
            </a:pPr>
            <a:r>
              <a:rPr lang="en-US" sz="1600">
                <a:ln w="9525" cap="flat" cmpd="sng" algn="ctr">
                  <a:noFill/>
                  <a:prstDash val="solid"/>
                  <a:round/>
                  <a:headEnd type="none" w="med" len="med"/>
                  <a:tailEnd type="none" w="med" len="med"/>
                </a:ln>
                <a:solidFill>
                  <a:schemeClr val="tx1"/>
                </a:solidFill>
                <a:latin typeface="Courier New" pitchFamily="49" charset="0"/>
                <a:cs typeface="Courier New" pitchFamily="49" charset="0"/>
              </a:rPr>
              <a:t>android.enableJetifier=benar</a:t>
            </a:r>
            <a:endParaRPr lang="en-US" sz="1600">
              <a:solidFill>
                <a:schemeClr val="tx1"/>
              </a:solidFill>
              <a:latin typeface="Courier New" pitchFamily="49" charset="0"/>
              <a:cs typeface="Courier New" pitchFamily="49" charset="0"/>
            </a:endParaRP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Sekarang, saat pelengkapan otomatis kode mengimpor pustaka, Anda akan mengimpor versi AndroidX dari pustaka tersebut, bukan versi Pustaka Dukungan yang lama.</a:t>
            </a:r>
          </a:p>
        </p:txBody>
      </p:sp>
      <p:sp>
        <p:nvSpPr>
          <p:cNvPr id="68615" name="Date Placeholder 3">
            <a:extLst>
              <a:ext uri="{FF2B5EF4-FFF2-40B4-BE49-F238E27FC236}">
                <a16:creationId xmlns:a16="http://schemas.microsoft.com/office/drawing/2014/main" id="{87443771-A7A4-E7F2-1DC1-1633975435D2}"/>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9850334D-7F7B-42A7-9C22-A617D5A5CF9E}"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8" name="Footer Placeholder 4">
            <a:extLst>
              <a:ext uri="{FF2B5EF4-FFF2-40B4-BE49-F238E27FC236}">
                <a16:creationId xmlns:a16="http://schemas.microsoft.com/office/drawing/2014/main" id="{6C5C745C-27CC-0276-F124-41D48EDDD0C9}"/>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
        <p:nvSpPr>
          <p:cNvPr id="68617" name="Rectangle 1">
            <a:extLst>
              <a:ext uri="{FF2B5EF4-FFF2-40B4-BE49-F238E27FC236}">
                <a16:creationId xmlns:a16="http://schemas.microsoft.com/office/drawing/2014/main" id="{C90988C4-832E-62F4-0411-55C4C7C6045D}"/>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r>
              <a:rPr lang="en-US" altLang="en-US" sz="1500">
                <a:solidFill>
                  <a:srgbClr val="292929"/>
                </a:solidFill>
                <a:latin typeface="source-serif-pro"/>
              </a:rPr>
              <a:t>Untuk mengaktifkan Jetifier di aplikasi Anda, tambahkan berikut ini ke </a:t>
            </a:r>
            <a:r>
              <a:rPr lang="en-US" altLang="en-US" sz="1100">
                <a:solidFill>
                  <a:srgbClr val="292929"/>
                </a:solidFill>
                <a:latin typeface="source-code-pro"/>
              </a:rPr>
              <a:t>gradle.properties</a:t>
            </a:r>
            <a:r>
              <a:rPr lang="en-US" altLang="en-US" sz="1500">
                <a:solidFill>
                  <a:srgbClr val="292929"/>
                </a:solidFill>
                <a:latin typeface="source-serif-pro"/>
              </a:rPr>
              <a:t>file Anda:</a:t>
            </a:r>
            <a:r>
              <a:rPr lang="en-US" altLang="en-US" sz="600">
                <a:solidFill>
                  <a:schemeClr val="tx1"/>
                </a:solidFill>
                <a:sym typeface="Wingdings" panose="05000000000000000000" pitchFamily="2" charset="2"/>
              </a:rPr>
              <a:t> </a:t>
            </a:r>
            <a:endParaRPr lang="en-US" altLang="en-US" sz="1800">
              <a:solidFill>
                <a:schemeClr val="tx1"/>
              </a:solidFill>
              <a:latin typeface="Arial" panose="020B0604020202020204" pitchFamily="34" charset="0"/>
            </a:endParaRPr>
          </a:p>
        </p:txBody>
      </p:sp>
      <p:sp>
        <p:nvSpPr>
          <p:cNvPr id="68618" name="Rectangle 2">
            <a:extLst>
              <a:ext uri="{FF2B5EF4-FFF2-40B4-BE49-F238E27FC236}">
                <a16:creationId xmlns:a16="http://schemas.microsoft.com/office/drawing/2014/main" id="{D8106C08-499B-7BC3-6CA6-A0E27E94871C}"/>
              </a:ext>
            </a:extLst>
          </p:cNvPr>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r>
              <a:rPr lang="en-US" altLang="en-US" sz="1500">
                <a:solidFill>
                  <a:srgbClr val="292929"/>
                </a:solidFill>
                <a:latin typeface="source-serif-pro"/>
              </a:rPr>
              <a:t>Untuk mengaktifkan Jetifier di aplikasi Anda, tambahkan berikut ini ke </a:t>
            </a:r>
            <a:r>
              <a:rPr lang="en-US" altLang="en-US" sz="1100">
                <a:solidFill>
                  <a:srgbClr val="292929"/>
                </a:solidFill>
                <a:latin typeface="source-code-pro"/>
              </a:rPr>
              <a:t>gradle.properties</a:t>
            </a:r>
            <a:r>
              <a:rPr lang="en-US" altLang="en-US" sz="1500">
                <a:solidFill>
                  <a:srgbClr val="292929"/>
                </a:solidFill>
                <a:latin typeface="source-serif-pro"/>
              </a:rPr>
              <a:t>file Anda:</a:t>
            </a:r>
            <a:r>
              <a:rPr lang="en-US" altLang="en-US" sz="600">
                <a:solidFill>
                  <a:schemeClr val="tx1"/>
                </a:solidFill>
                <a:sym typeface="Wingdings" panose="05000000000000000000" pitchFamily="2" charset="2"/>
              </a:rPr>
              <a:t> </a:t>
            </a:r>
            <a:endParaRPr lang="en-US" altLang="en-US" sz="1800">
              <a:solidFill>
                <a:schemeClr val="tx1"/>
              </a:solidFill>
              <a:latin typeface="Arial" panose="020B0604020202020204" pitchFamily="34" charset="0"/>
            </a:endParaRPr>
          </a:p>
        </p:txBody>
      </p:sp>
      <p:sp>
        <p:nvSpPr>
          <p:cNvPr id="68619" name="Rectangle 3">
            <a:extLst>
              <a:ext uri="{FF2B5EF4-FFF2-40B4-BE49-F238E27FC236}">
                <a16:creationId xmlns:a16="http://schemas.microsoft.com/office/drawing/2014/main" id="{E4AFCD66-BD9D-98CA-0BC9-ED10B881AE19}"/>
              </a:ext>
            </a:extLst>
          </p:cNvPr>
          <p:cNvSpPr>
            <a:spLocks noChangeArrowheads="1"/>
          </p:cNvSpPr>
          <p:nvPr/>
        </p:nvSpPr>
        <p:spPr bwMode="auto">
          <a:xfrm>
            <a:off x="0" y="0"/>
            <a:ext cx="9144000" cy="457200"/>
          </a:xfrm>
          <a:prstGeom prst="rect">
            <a:avLst/>
          </a:prstGeom>
          <a:solidFill>
            <a:srgbClr val="F2F2F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355488" rIns="0" bIns="0" anchor="ctr">
            <a:spAutoFit/>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r>
              <a:rPr lang="en-US" altLang="en-US" sz="1200">
                <a:solidFill>
                  <a:srgbClr val="292929"/>
                </a:solidFill>
                <a:latin typeface="source-code-pro"/>
              </a:rPr>
              <a:t>android.useAndroidX=benarandroid.enableJetifier=benar</a:t>
            </a:r>
            <a:r>
              <a:rPr lang="en-US" altLang="en-US" sz="600">
                <a:solidFill>
                  <a:srgbClr val="000000"/>
                </a:solidFill>
              </a:rPr>
              <a:t> </a:t>
            </a:r>
            <a:endParaRPr lang="en-US" altLang="en-US" sz="1800">
              <a:solidFill>
                <a:srgbClr val="000000"/>
              </a:solidFill>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2A5E017-BDAB-761A-19F4-BB8539C8D920}"/>
              </a:ext>
            </a:extLst>
          </p:cNvPr>
          <p:cNvSpPr>
            <a:spLocks noGrp="1"/>
          </p:cNvSpPr>
          <p:nvPr>
            <p:ph type="ftr" sz="quarter" idx="11"/>
          </p:nvPr>
        </p:nvSpPr>
        <p:spPr/>
        <p:txBody>
          <a:bodyPr/>
          <a:lstStyle/>
          <a:p>
            <a:pPr>
              <a:defRPr/>
            </a:pPr>
            <a:r>
              <a:rPr lang="id-ID"/>
              <a:t>Pemrograman Berbasis Objek</a:t>
            </a:r>
          </a:p>
        </p:txBody>
      </p:sp>
      <p:sp>
        <p:nvSpPr>
          <p:cNvPr id="69635" name="Slide Number Placeholder 5">
            <a:extLst>
              <a:ext uri="{FF2B5EF4-FFF2-40B4-BE49-F238E27FC236}">
                <a16:creationId xmlns:a16="http://schemas.microsoft.com/office/drawing/2014/main" id="{812E59BD-7BF0-987D-E64F-16300AAB50D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DA6E428-D822-4300-AC09-D919FCC83F32}" type="slidenum">
              <a:rPr lang="id-ID" altLang="en-US" sz="3600" smtClean="0">
                <a:solidFill>
                  <a:srgbClr val="FFFFFF"/>
                </a:solidFill>
              </a:rPr>
              <a:pPr>
                <a:spcBef>
                  <a:spcPct val="0"/>
                </a:spcBef>
                <a:buFontTx/>
                <a:buNone/>
              </a:pPr>
              <a:t>87</a:t>
            </a:fld>
            <a:endParaRPr lang="id-ID" altLang="en-US" sz="3600">
              <a:solidFill>
                <a:srgbClr val="FFFFFF"/>
              </a:solidFill>
            </a:endParaRPr>
          </a:p>
        </p:txBody>
      </p:sp>
      <p:sp>
        <p:nvSpPr>
          <p:cNvPr id="69636" name="Title 1">
            <a:extLst>
              <a:ext uri="{FF2B5EF4-FFF2-40B4-BE49-F238E27FC236}">
                <a16:creationId xmlns:a16="http://schemas.microsoft.com/office/drawing/2014/main" id="{E39AF129-D263-9DF0-00C3-CE469164AC62}"/>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A7E81E84-1B0F-F1EB-8D7D-741CEC5EB072}"/>
              </a:ext>
            </a:extLst>
          </p:cNvPr>
          <p:cNvSpPr>
            <a:spLocks noGrp="1"/>
          </p:cNvSpPr>
          <p:nvPr>
            <p:ph idx="1"/>
          </p:nvPr>
        </p:nvSpPr>
        <p:spPr>
          <a:xfrm>
            <a:off x="184150" y="1452563"/>
            <a:ext cx="8815388" cy="4724400"/>
          </a:xfrm>
          <a:ln cap="flat" algn="ctr">
            <a:round/>
            <a:headEnd type="none" w="med" len="med"/>
            <a:tailEnd type="none" w="med" len="med"/>
          </a:ln>
        </p:spPr>
        <p:txBody>
          <a:bodyPr>
            <a:normAutofit lnSpcReduction="10000"/>
          </a:bodyPr>
          <a:lstStyle/>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sym typeface="Wingdings"/>
              </a:rPr>
              <a:t>Langkah 3. </a:t>
            </a:r>
          </a:p>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sym typeface="Wingdings"/>
              </a:rPr>
              <a:t>Sebelum memulai migrasi, Anda harus memperbarui setiap perpustakaan pihak ketiga — seperti Butterknife, Glide, Mockito 2, dan SqlDelight — ke versi perpustakaan terbaru. Tidak melakukannya dapat mengakibatkan kesalahan kompilasi yang tidak dapat dijelaskan.</a:t>
            </a:r>
          </a:p>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sym typeface="Wingdings"/>
              </a:rPr>
              <a:t>Jika Anda menggunakan pustaka pembuatan kode, Jetifier tidak akan mengubahnya. Jadi, Anda perlu memeriksa apakah pustaka pembuat kode kompatibel dengan AndroidX.</a:t>
            </a:r>
          </a:p>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sym typeface="Wingdings"/>
              </a:rPr>
              <a:t>Jika Anda mempertimbangkan untuk melewatkan langkah 2 dan 3, berikut adalah beberapa kesalahan yang mungkin Anda temui:</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kode pihak ketiga yang Anda gunakan tidak kompatibel dengan AndroidX. Dalam hal ini, pelacakan tumpukan yang mirip dengan yang di bawah ini akan menunjukkan kepada Anda bahwa ia mencoba menarik Pustaka Dukungan versi lama:</a:t>
            </a:r>
          </a:p>
          <a:p>
            <a:pPr marL="0" indent="0" eaLnBrk="1" fontAlgn="auto" hangingPunct="1">
              <a:buFont typeface="Arial" pitchFamily="34"/>
              <a:buNone/>
              <a:defRPr/>
            </a:pPr>
            <a:endParaRPr lang="en-US">
              <a:solidFill>
                <a:schemeClr val="tx1"/>
              </a:solidFill>
            </a:endParaRPr>
          </a:p>
        </p:txBody>
      </p:sp>
      <p:sp>
        <p:nvSpPr>
          <p:cNvPr id="69638" name="Date Placeholder 3">
            <a:extLst>
              <a:ext uri="{FF2B5EF4-FFF2-40B4-BE49-F238E27FC236}">
                <a16:creationId xmlns:a16="http://schemas.microsoft.com/office/drawing/2014/main" id="{F85E54CB-8191-A028-C9D4-DBABAE5A4789}"/>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3CA92244-05D4-4B40-AA55-33A95E7BE4F9}"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CC0B8D0B-6F61-F99A-1B3B-62A39BC568AA}"/>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7117B789-3E26-FFA8-5D87-73AA2C2B771D}"/>
              </a:ext>
            </a:extLst>
          </p:cNvPr>
          <p:cNvSpPr>
            <a:spLocks noGrp="1"/>
          </p:cNvSpPr>
          <p:nvPr>
            <p:ph type="ftr" sz="quarter" idx="11"/>
          </p:nvPr>
        </p:nvSpPr>
        <p:spPr/>
        <p:txBody>
          <a:bodyPr/>
          <a:lstStyle/>
          <a:p>
            <a:pPr>
              <a:defRPr/>
            </a:pPr>
            <a:r>
              <a:rPr lang="id-ID"/>
              <a:t>Pemrograman Berbasis Objek</a:t>
            </a:r>
          </a:p>
        </p:txBody>
      </p:sp>
      <p:sp>
        <p:nvSpPr>
          <p:cNvPr id="70659" name="Slide Number Placeholder 5">
            <a:extLst>
              <a:ext uri="{FF2B5EF4-FFF2-40B4-BE49-F238E27FC236}">
                <a16:creationId xmlns:a16="http://schemas.microsoft.com/office/drawing/2014/main" id="{5CA670B3-481C-188A-DA16-8D2E87D11E1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C36CEDDB-16C4-4CEF-ADE1-FB194EA2C6DA}" type="slidenum">
              <a:rPr lang="id-ID" altLang="en-US" sz="3600" smtClean="0">
                <a:solidFill>
                  <a:srgbClr val="FFFFFF"/>
                </a:solidFill>
              </a:rPr>
              <a:pPr>
                <a:spcBef>
                  <a:spcPct val="0"/>
                </a:spcBef>
                <a:buFontTx/>
                <a:buNone/>
              </a:pPr>
              <a:t>88</a:t>
            </a:fld>
            <a:endParaRPr lang="id-ID" altLang="en-US" sz="3600">
              <a:solidFill>
                <a:srgbClr val="FFFFFF"/>
              </a:solidFill>
            </a:endParaRPr>
          </a:p>
        </p:txBody>
      </p:sp>
      <p:sp>
        <p:nvSpPr>
          <p:cNvPr id="70660" name="Title 1">
            <a:extLst>
              <a:ext uri="{FF2B5EF4-FFF2-40B4-BE49-F238E27FC236}">
                <a16:creationId xmlns:a16="http://schemas.microsoft.com/office/drawing/2014/main" id="{59DB7661-0FA7-DA01-A754-BABC068C9375}"/>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0ED44DB2-098B-D450-E219-AE575B29C713}"/>
              </a:ext>
            </a:extLst>
          </p:cNvPr>
          <p:cNvSpPr>
            <a:spLocks noGrp="1"/>
          </p:cNvSpPr>
          <p:nvPr>
            <p:ph idx="1"/>
          </p:nvPr>
        </p:nvSpPr>
        <p:spPr>
          <a:xfrm>
            <a:off x="184150" y="1452563"/>
            <a:ext cx="8815388" cy="4724400"/>
          </a:xfrm>
          <a:ln cap="flat" algn="ctr">
            <a:round/>
            <a:headEnd type="none" w="med" len="med"/>
            <a:tailEnd type="none" w="med" len="med"/>
          </a:ln>
        </p:spPr>
        <p:txBody>
          <a:bodyPr>
            <a:normAutofit lnSpcReduction="10000"/>
          </a:bodyPr>
          <a:lstStyle/>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a:t>
            </a:r>
          </a:p>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Kesalahan : Jenis program sudah ada: android.support.v4.app.INotificationSideChannel$Stub$Proxy |</a:t>
            </a:r>
          </a:p>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Alasan: Jenis program sudah ada: android.support.v4.app.INotificationSideChannel$Stub$Proxy</a:t>
            </a:r>
          </a:p>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jika Anda memiliki proyek yang dimigrasikan sebagian, Anda mungkin mendapatkan kesalahan kelas duplikat, yang mencoba menarik kode yang sama dari Pustaka Dukungan dan AndroidX. Jejak tumpukan akan menampilkan sesuatu seperti ini:</a:t>
            </a:r>
          </a:p>
          <a:p>
            <a:pPr marL="0" indent="0" eaLnBrk="1" fontAlgn="auto" hangingPunct="1">
              <a:buFont typeface="Arial" pitchFamily="34"/>
              <a:buNone/>
              <a:defRPr/>
            </a:pPr>
            <a:r>
              <a:rPr lang="en-US" sz="1600">
                <a:ln w="9525" cap="flat" cmpd="sng" algn="ctr">
                  <a:noFill/>
                  <a:prstDash val="solid"/>
                  <a:round/>
                  <a:headEnd type="none" w="med" len="med"/>
                  <a:tailEnd type="none" w="med" len="med"/>
                </a:ln>
                <a:solidFill>
                  <a:schemeClr val="tx1"/>
                </a:solidFill>
                <a:latin typeface="Courier New" pitchFamily="49" charset="0"/>
                <a:cs typeface="Courier New" pitchFamily="49" charset="0"/>
              </a:rPr>
              <a:t>…</a:t>
            </a:r>
          </a:p>
          <a:p>
            <a:pPr marL="0" indent="0" eaLnBrk="1" fontAlgn="auto" hangingPunct="1">
              <a:buFont typeface="Arial" pitchFamily="34"/>
              <a:buNone/>
              <a:defRPr/>
            </a:pPr>
            <a:r>
              <a:rPr lang="en-US" sz="1600">
                <a:ln w="9525" cap="flat" cmpd="sng" algn="ctr">
                  <a:noFill/>
                  <a:prstDash val="solid"/>
                  <a:round/>
                  <a:headEnd type="none" w="med" len="med"/>
                  <a:tailEnd type="none" w="med" len="med"/>
                </a:ln>
                <a:solidFill>
                  <a:schemeClr val="tx1"/>
                </a:solidFill>
                <a:latin typeface="Courier New" pitchFamily="49" charset="0"/>
                <a:cs typeface="Courier New" pitchFamily="49" charset="0"/>
              </a:rPr>
              <a:t>Kelas duplikat android.support.v4.app.INotificationSideChannel ditemukan di modul class.jar (androidx.core:core:1.0.0) dan class.jar (com.android.support:support-compat:28.0.0)</a:t>
            </a:r>
          </a:p>
          <a:p>
            <a:pPr marL="0" indent="0" eaLnBrk="1" fontAlgn="auto" hangingPunct="1">
              <a:buFont typeface="Arial" pitchFamily="34"/>
              <a:buNone/>
              <a:defRPr/>
            </a:pPr>
            <a:r>
              <a:rPr lang="en-US" sz="1600">
                <a:ln w="9525" cap="flat" cmpd="sng" algn="ctr">
                  <a:noFill/>
                  <a:prstDash val="solid"/>
                  <a:round/>
                  <a:headEnd type="none" w="med" len="med"/>
                  <a:tailEnd type="none" w="med" len="med"/>
                </a:ln>
                <a:solidFill>
                  <a:schemeClr val="tx1"/>
                </a:solidFill>
                <a:latin typeface="Courier New" pitchFamily="49" charset="0"/>
                <a:cs typeface="Courier New" pitchFamily="49" charset="0"/>
              </a:rPr>
              <a:t>…</a:t>
            </a:r>
          </a:p>
        </p:txBody>
      </p:sp>
      <p:sp>
        <p:nvSpPr>
          <p:cNvPr id="70662" name="Date Placeholder 3">
            <a:extLst>
              <a:ext uri="{FF2B5EF4-FFF2-40B4-BE49-F238E27FC236}">
                <a16:creationId xmlns:a16="http://schemas.microsoft.com/office/drawing/2014/main" id="{4D93C185-167A-941A-3A64-FF24028FD55D}"/>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7FFF83D5-2357-4B6C-98A0-0EFD3189401F}"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DBAEB6ED-E019-D3FA-1341-EA87AC86CF47}"/>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1BDA333F-0C0D-CABE-AC68-025C13E89055}"/>
              </a:ext>
            </a:extLst>
          </p:cNvPr>
          <p:cNvSpPr>
            <a:spLocks noGrp="1"/>
          </p:cNvSpPr>
          <p:nvPr>
            <p:ph type="ftr" sz="quarter" idx="11"/>
          </p:nvPr>
        </p:nvSpPr>
        <p:spPr/>
        <p:txBody>
          <a:bodyPr/>
          <a:lstStyle/>
          <a:p>
            <a:pPr>
              <a:defRPr/>
            </a:pPr>
            <a:r>
              <a:rPr lang="id-ID"/>
              <a:t>Pemrograman Berbasis Objek</a:t>
            </a:r>
          </a:p>
        </p:txBody>
      </p:sp>
      <p:sp>
        <p:nvSpPr>
          <p:cNvPr id="71683" name="Slide Number Placeholder 5">
            <a:extLst>
              <a:ext uri="{FF2B5EF4-FFF2-40B4-BE49-F238E27FC236}">
                <a16:creationId xmlns:a16="http://schemas.microsoft.com/office/drawing/2014/main" id="{7A0349C6-26C7-F6C9-F943-B5846CD5B52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EE495E42-418C-4BD3-B6F4-163694D1463C}" type="slidenum">
              <a:rPr lang="id-ID" altLang="en-US" sz="3600" smtClean="0">
                <a:solidFill>
                  <a:srgbClr val="FFFFFF"/>
                </a:solidFill>
              </a:rPr>
              <a:pPr>
                <a:spcBef>
                  <a:spcPct val="0"/>
                </a:spcBef>
                <a:buFontTx/>
                <a:buNone/>
              </a:pPr>
              <a:t>89</a:t>
            </a:fld>
            <a:endParaRPr lang="id-ID" altLang="en-US" sz="3600">
              <a:solidFill>
                <a:srgbClr val="FFFFFF"/>
              </a:solidFill>
            </a:endParaRPr>
          </a:p>
        </p:txBody>
      </p:sp>
      <p:sp>
        <p:nvSpPr>
          <p:cNvPr id="71684" name="Title 1">
            <a:extLst>
              <a:ext uri="{FF2B5EF4-FFF2-40B4-BE49-F238E27FC236}">
                <a16:creationId xmlns:a16="http://schemas.microsoft.com/office/drawing/2014/main" id="{04266FFC-8F07-2FE4-017A-F26E0939E281}"/>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F34638D7-7D58-9DCD-4DD1-B8EE01BEC7A8}"/>
              </a:ext>
            </a:extLst>
          </p:cNvPr>
          <p:cNvSpPr>
            <a:spLocks noGrp="1"/>
          </p:cNvSpPr>
          <p:nvPr>
            <p:ph idx="1"/>
          </p:nvPr>
        </p:nvSpPr>
        <p:spPr>
          <a:xfrm>
            <a:off x="184150" y="1452563"/>
            <a:ext cx="8815388" cy="4724400"/>
          </a:xfrm>
          <a:ln cap="flat" algn="ctr">
            <a:round/>
            <a:headEnd type="none" w="med" len="med"/>
            <a:tailEnd type="none" w="med" len="med"/>
          </a:ln>
        </p:spPr>
        <p:txBody>
          <a:bodyPr>
            <a:normAutofit fontScale="92500" lnSpcReduction="10000"/>
          </a:bodyPr>
          <a:lstStyle/>
          <a:p>
            <a:pPr marL="0" indent="0" eaLnBrk="1" fontAlgn="auto" hangingPunct="1">
              <a:buFont typeface="Arial" pitchFamily="34"/>
              <a:buNone/>
              <a:defRPr/>
            </a:pPr>
            <a:r>
              <a:rPr lang="en-US">
                <a:ln w="9525" cap="flat" cmpd="sng" algn="ctr">
                  <a:noFill/>
                  <a:prstDash val="solid"/>
                  <a:round/>
                  <a:headEnd type="none" w="med" len="med"/>
                  <a:tailEnd type="none" w="med" len="med"/>
                </a:ln>
                <a:solidFill>
                  <a:schemeClr val="tx1"/>
                </a:solidFill>
                <a:ea typeface="Roboto" panose="02000000000000000000" pitchFamily="2" charset="0"/>
                <a:cs typeface="Roboto" panose="02000000000000000000" pitchFamily="2" charset="0"/>
              </a:rPr>
              <a:t>Langkah 4: Perbarui kode sumber Anda</a:t>
            </a:r>
            <a:endParaRPr lang="pt-BR">
              <a:solidFill>
                <a:schemeClr val="tx1"/>
              </a:solidFill>
              <a:ea typeface="Roboto" panose="02000000000000000000" pitchFamily="2" charset="0"/>
              <a:cs typeface="Roboto" panose="02000000000000000000" pitchFamily="2" charset="0"/>
            </a:endParaRPr>
          </a:p>
          <a:p>
            <a:pPr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ea typeface="Roboto" panose="02000000000000000000" pitchFamily="2" charset="0"/>
                <a:cs typeface="Roboto" panose="02000000000000000000" pitchFamily="2" charset="0"/>
              </a:rPr>
              <a:t>Anda memiliki 3 opsi untuk mengupdate kode sumber untuk menggunakan AndroidX:</a:t>
            </a:r>
          </a:p>
          <a:p>
            <a:pPr lvl="1"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ea typeface="Roboto" panose="02000000000000000000" pitchFamily="2" charset="0"/>
                <a:cs typeface="Roboto" panose="02000000000000000000" pitchFamily="2" charset="0"/>
              </a:rPr>
              <a:t>Studio Android</a:t>
            </a:r>
          </a:p>
          <a:p>
            <a:pPr lvl="1"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ea typeface="Roboto" panose="02000000000000000000" pitchFamily="2" charset="0"/>
                <a:cs typeface="Roboto" panose="02000000000000000000" pitchFamily="2" charset="0"/>
              </a:rPr>
              <a:t>pembaruan manual</a:t>
            </a:r>
          </a:p>
          <a:p>
            <a:pPr lvl="1"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ea typeface="Roboto" panose="02000000000000000000" pitchFamily="2" charset="0"/>
                <a:cs typeface="Roboto" panose="02000000000000000000" pitchFamily="2" charset="0"/>
              </a:rPr>
              <a:t>Skrip pesta</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Jika Anda menggunakan Android Studio 3.2 stable atau yang lebih baru, Anda dapat mengupdate kode sumber menggunakan opsi Migrasi ke AndroidX pada menu Refactor . Ini adalah cara yang disarankan karena Android Studio dapat memeriksa kode sumber Anda untuk membuat keputusan yang benar saat melakukan pemfaktoran ulang.</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Jika Anda tidak menggunakan Android Studio atau menerapkan arsitektur aplikasi yang lebih canggih yang tidak dicakup oleh opsi Migrasi ke AndroidX, Anda harus memanfaatkan file csv pemetaan kelas untuk mengimplementasikan skrip bash temukan dan ganti. Skrip ini harus menemukan semua instance kode sumber dari kelas android.support dan kemudian menggantinya dengan AndroidX yang setara.</a:t>
            </a:r>
          </a:p>
        </p:txBody>
      </p:sp>
      <p:sp>
        <p:nvSpPr>
          <p:cNvPr id="71686" name="Date Placeholder 3">
            <a:extLst>
              <a:ext uri="{FF2B5EF4-FFF2-40B4-BE49-F238E27FC236}">
                <a16:creationId xmlns:a16="http://schemas.microsoft.com/office/drawing/2014/main" id="{91F6709F-A9BE-A1E5-B71D-7187B1A9F952}"/>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C5C8A80D-A056-4E17-9F65-C49C75E87852}"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1C16E56B-6ECA-4D1A-CEDB-6DCCA3E6A9BB}"/>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FC06737B-1A2C-25BF-EE63-02C49C3E657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FF6110A-BEDE-4481-9EE8-6EAF1FB6BE1C}" type="datetime1">
              <a:rPr lang="id-ID" altLang="en-US" sz="1000" smtClean="0">
                <a:solidFill>
                  <a:srgbClr val="898989"/>
                </a:solidFill>
              </a:rPr>
              <a:pPr>
                <a:spcBef>
                  <a:spcPct val="0"/>
                </a:spcBef>
                <a:buFontTx/>
                <a:buNone/>
              </a:pPr>
              <a:t>15/07/2023</a:t>
            </a:fld>
            <a:endParaRPr lang="id-ID" altLang="en-US" sz="1000">
              <a:solidFill>
                <a:srgbClr val="898989"/>
              </a:solidFill>
            </a:endParaRPr>
          </a:p>
        </p:txBody>
      </p:sp>
      <p:sp>
        <p:nvSpPr>
          <p:cNvPr id="3" name="Footer Placeholder 4">
            <a:extLst>
              <a:ext uri="{FF2B5EF4-FFF2-40B4-BE49-F238E27FC236}">
                <a16:creationId xmlns:a16="http://schemas.microsoft.com/office/drawing/2014/main" id="{353F9360-EA6F-FE94-E838-D028BAC95DC4}"/>
              </a:ext>
            </a:extLst>
          </p:cNvPr>
          <p:cNvSpPr>
            <a:spLocks noGrp="1"/>
          </p:cNvSpPr>
          <p:nvPr>
            <p:ph type="ftr" sz="quarter" idx="11"/>
          </p:nvPr>
        </p:nvSpPr>
        <p:spPr/>
        <p:txBody>
          <a:bodyPr/>
          <a:lstStyle/>
          <a:p>
            <a:pPr>
              <a:defRPr/>
            </a:pPr>
            <a:r>
              <a:rPr lang="id-ID"/>
              <a:t>Pemrograman Berbasis Objek</a:t>
            </a:r>
          </a:p>
        </p:txBody>
      </p:sp>
      <p:sp>
        <p:nvSpPr>
          <p:cNvPr id="25604" name="Slide Number Placeholder 5">
            <a:extLst>
              <a:ext uri="{FF2B5EF4-FFF2-40B4-BE49-F238E27FC236}">
                <a16:creationId xmlns:a16="http://schemas.microsoft.com/office/drawing/2014/main" id="{E79678D2-712B-E7EF-1AAC-B7239ED1CCA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A03F2920-6377-4D98-B67B-D26CE6181A65}" type="slidenum">
              <a:rPr lang="id-ID" altLang="en-US" sz="3600" smtClean="0">
                <a:solidFill>
                  <a:srgbClr val="FFFFFF"/>
                </a:solidFill>
              </a:rPr>
              <a:pPr>
                <a:spcBef>
                  <a:spcPct val="0"/>
                </a:spcBef>
                <a:buFontTx/>
                <a:buNone/>
              </a:pPr>
              <a:t>9</a:t>
            </a:fld>
            <a:endParaRPr lang="id-ID" altLang="en-US" sz="3600">
              <a:solidFill>
                <a:srgbClr val="FFFFFF"/>
              </a:solidFill>
            </a:endParaRPr>
          </a:p>
        </p:txBody>
      </p:sp>
      <p:sp>
        <p:nvSpPr>
          <p:cNvPr id="25605" name="Title 1">
            <a:extLst>
              <a:ext uri="{FF2B5EF4-FFF2-40B4-BE49-F238E27FC236}">
                <a16:creationId xmlns:a16="http://schemas.microsoft.com/office/drawing/2014/main" id="{6C3A6B78-5F5B-BE07-4848-C2AB933F1DB2}"/>
              </a:ext>
            </a:extLst>
          </p:cNvPr>
          <p:cNvSpPr>
            <a:spLocks noGrp="1" noChangeArrowheads="1"/>
          </p:cNvSpPr>
          <p:nvPr>
            <p:ph type="title"/>
          </p:nvPr>
        </p:nvSpPr>
        <p:spPr>
          <a:xfrm>
            <a:off x="2322513" y="2947988"/>
            <a:ext cx="6184900" cy="1316037"/>
          </a:xfrm>
        </p:spPr>
        <p:txBody>
          <a:bodyPr/>
          <a:lstStyle/>
          <a:p>
            <a:pPr eaLnBrk="1" hangingPunct="1"/>
            <a:r>
              <a:rPr lang="en-US" altLang="en-US">
                <a:solidFill>
                  <a:srgbClr val="3B3838"/>
                </a:solidFill>
              </a:rPr>
              <a:t>Materi</a:t>
            </a:r>
          </a:p>
        </p:txBody>
      </p:sp>
      <p:sp>
        <p:nvSpPr>
          <p:cNvPr id="25606" name="Text Placeholder 2">
            <a:extLst>
              <a:ext uri="{FF2B5EF4-FFF2-40B4-BE49-F238E27FC236}">
                <a16:creationId xmlns:a16="http://schemas.microsoft.com/office/drawing/2014/main" id="{CE094363-418D-62F6-C6DD-BAF9D25687D8}"/>
              </a:ext>
            </a:extLst>
          </p:cNvPr>
          <p:cNvSpPr>
            <a:spLocks noGrp="1" noChangeArrowheads="1"/>
          </p:cNvSpPr>
          <p:nvPr>
            <p:ph type="body" idx="1"/>
          </p:nvPr>
        </p:nvSpPr>
        <p:spPr>
          <a:xfrm>
            <a:off x="2317750" y="2422525"/>
            <a:ext cx="6188075" cy="412750"/>
          </a:xfrm>
        </p:spPr>
        <p:txBody>
          <a:bodyPr/>
          <a:lstStyle/>
          <a:p>
            <a:pPr eaLnBrk="1" hangingPunct="1"/>
            <a:r>
              <a:rPr lang="en-US" altLang="en-US">
                <a:solidFill>
                  <a:srgbClr val="3B3838"/>
                </a:solidFill>
              </a:rPr>
              <a:t>Bagian 3</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F16717A4-BFA9-5EDF-703F-1B4E9316D2FC}"/>
              </a:ext>
            </a:extLst>
          </p:cNvPr>
          <p:cNvSpPr>
            <a:spLocks noGrp="1"/>
          </p:cNvSpPr>
          <p:nvPr>
            <p:ph type="ftr" sz="quarter" idx="11"/>
          </p:nvPr>
        </p:nvSpPr>
        <p:spPr/>
        <p:txBody>
          <a:bodyPr/>
          <a:lstStyle/>
          <a:p>
            <a:pPr>
              <a:defRPr/>
            </a:pPr>
            <a:r>
              <a:rPr lang="id-ID"/>
              <a:t>Pemrograman Berbasis Objek</a:t>
            </a:r>
          </a:p>
        </p:txBody>
      </p:sp>
      <p:sp>
        <p:nvSpPr>
          <p:cNvPr id="72707" name="Slide Number Placeholder 5">
            <a:extLst>
              <a:ext uri="{FF2B5EF4-FFF2-40B4-BE49-F238E27FC236}">
                <a16:creationId xmlns:a16="http://schemas.microsoft.com/office/drawing/2014/main" id="{3025EFEE-B021-9E54-4EF8-7AFD81462A2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8E64CC6A-241C-44B1-90CE-C8DC5F86AE94}" type="slidenum">
              <a:rPr lang="id-ID" altLang="en-US" sz="3600" smtClean="0">
                <a:solidFill>
                  <a:srgbClr val="FFFFFF"/>
                </a:solidFill>
              </a:rPr>
              <a:pPr>
                <a:spcBef>
                  <a:spcPct val="0"/>
                </a:spcBef>
                <a:buFontTx/>
                <a:buNone/>
              </a:pPr>
              <a:t>90</a:t>
            </a:fld>
            <a:endParaRPr lang="id-ID" altLang="en-US" sz="3600">
              <a:solidFill>
                <a:srgbClr val="FFFFFF"/>
              </a:solidFill>
            </a:endParaRPr>
          </a:p>
        </p:txBody>
      </p:sp>
      <p:sp>
        <p:nvSpPr>
          <p:cNvPr id="72708" name="Title 1">
            <a:extLst>
              <a:ext uri="{FF2B5EF4-FFF2-40B4-BE49-F238E27FC236}">
                <a16:creationId xmlns:a16="http://schemas.microsoft.com/office/drawing/2014/main" id="{78E52D2C-615A-04C4-8C66-AF7ECAC4A579}"/>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72709" name="Content Placeholder 2">
            <a:extLst>
              <a:ext uri="{FF2B5EF4-FFF2-40B4-BE49-F238E27FC236}">
                <a16:creationId xmlns:a16="http://schemas.microsoft.com/office/drawing/2014/main" id="{02332A97-4829-7758-3DE7-128D09357D76}"/>
              </a:ext>
            </a:extLst>
          </p:cNvPr>
          <p:cNvSpPr>
            <a:spLocks noGrp="1" noChangeArrowheads="1"/>
          </p:cNvSpPr>
          <p:nvPr>
            <p:ph idx="1"/>
          </p:nvPr>
        </p:nvSpPr>
        <p:spPr>
          <a:xfrm>
            <a:off x="184150" y="1452563"/>
            <a:ext cx="8815388" cy="4724400"/>
          </a:xfrm>
        </p:spPr>
        <p:txBody>
          <a:bodyPr>
            <a:normAutofit lnSpcReduction="10000"/>
          </a:bodyPr>
          <a:lstStyle/>
          <a:p>
            <a:pPr eaLnBrk="1" hangingPunct="1"/>
            <a:r>
              <a:rPr lang="pt-BR" altLang="en-US">
                <a:solidFill>
                  <a:srgbClr val="000000"/>
                </a:solidFill>
              </a:rPr>
              <a:t>Lebih konkretnya, skrip harus mengambil file CSV yang menyediakan pemetaan kelas dan kemudian menjalankan perintah grep diikuti dengan perintah sed untuk mengganti nama paket. Namun, karena ini adalah pendekatan kekerasan terhadap migrasi, penemuan dan penggantian dasar ini mungkin tidak cukup atau tidak menyelesaikan migrasi dengan benar.</a:t>
            </a:r>
          </a:p>
          <a:p>
            <a:pPr eaLnBrk="1" hangingPunct="1"/>
            <a:r>
              <a:rPr lang="es-ES" altLang="en-US">
                <a:solidFill>
                  <a:srgbClr val="000000"/>
                </a:solidFill>
              </a:rPr>
              <a:t>Selain itu, pembaruan juga dapat dilakukan secara manual.</a:t>
            </a:r>
          </a:p>
          <a:p>
            <a:pPr eaLnBrk="1" hangingPunct="1"/>
            <a:r>
              <a:rPr lang="en-US" altLang="en-US">
                <a:solidFill>
                  <a:srgbClr val="000000"/>
                </a:solidFill>
              </a:rPr>
              <a:t>Jika Anda memutuskan untuk menggunakan pendekatan manual, kunjungi halaman Migrasi ke AndroidX, tempat Anda dapat menemukan pemetaan artefak yang memerinci paket Pustaka Dukungan dan pemetaan kelasnya yang sesuai adalah AndroidX.</a:t>
            </a:r>
          </a:p>
          <a:p>
            <a:pPr eaLnBrk="1" hangingPunct="1"/>
            <a:r>
              <a:rPr lang="en-US" altLang="en-US">
                <a:solidFill>
                  <a:srgbClr val="000000"/>
                </a:solidFill>
              </a:rPr>
              <a:t>Meskipun alat dan proses yang telah kita diskusikan di sini seharusnya memandu sebagian besar aplikasi dengan lancar melalui migrasi, kami menemukan bahwa ada beberapa kasus di mana Anda mungkin perlu melakukan perubahan secara manual.</a:t>
            </a:r>
          </a:p>
        </p:txBody>
      </p:sp>
      <p:sp>
        <p:nvSpPr>
          <p:cNvPr id="72710" name="Date Placeholder 3">
            <a:extLst>
              <a:ext uri="{FF2B5EF4-FFF2-40B4-BE49-F238E27FC236}">
                <a16:creationId xmlns:a16="http://schemas.microsoft.com/office/drawing/2014/main" id="{203C334E-4785-3742-865B-C9E8E176C523}"/>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D4359745-98E2-4615-A172-3BB48401BE38}"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38A17F07-5CF5-97D2-11FE-3C3DAD0DF4F6}"/>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81A19C27-6881-F92F-2E38-2E8E24A502D9}"/>
              </a:ext>
            </a:extLst>
          </p:cNvPr>
          <p:cNvSpPr>
            <a:spLocks noGrp="1"/>
          </p:cNvSpPr>
          <p:nvPr>
            <p:ph type="ftr" sz="quarter" idx="11"/>
          </p:nvPr>
        </p:nvSpPr>
        <p:spPr/>
        <p:txBody>
          <a:bodyPr/>
          <a:lstStyle/>
          <a:p>
            <a:pPr>
              <a:defRPr/>
            </a:pPr>
            <a:r>
              <a:rPr lang="id-ID"/>
              <a:t>Pemrograman Berbasis Objek</a:t>
            </a:r>
          </a:p>
        </p:txBody>
      </p:sp>
      <p:sp>
        <p:nvSpPr>
          <p:cNvPr id="73731" name="Slide Number Placeholder 5">
            <a:extLst>
              <a:ext uri="{FF2B5EF4-FFF2-40B4-BE49-F238E27FC236}">
                <a16:creationId xmlns:a16="http://schemas.microsoft.com/office/drawing/2014/main" id="{AF9A15C0-BBFF-9807-88A0-7820D6E3598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472D3FAB-602F-4DF2-BC9A-F6B2FB7931CB}" type="slidenum">
              <a:rPr lang="id-ID" altLang="en-US" sz="3600" smtClean="0">
                <a:solidFill>
                  <a:srgbClr val="FFFFFF"/>
                </a:solidFill>
              </a:rPr>
              <a:pPr>
                <a:spcBef>
                  <a:spcPct val="0"/>
                </a:spcBef>
                <a:buFontTx/>
                <a:buNone/>
              </a:pPr>
              <a:t>91</a:t>
            </a:fld>
            <a:endParaRPr lang="id-ID" altLang="en-US" sz="3600">
              <a:solidFill>
                <a:srgbClr val="FFFFFF"/>
              </a:solidFill>
            </a:endParaRPr>
          </a:p>
        </p:txBody>
      </p:sp>
      <p:sp>
        <p:nvSpPr>
          <p:cNvPr id="73732" name="Title 1">
            <a:extLst>
              <a:ext uri="{FF2B5EF4-FFF2-40B4-BE49-F238E27FC236}">
                <a16:creationId xmlns:a16="http://schemas.microsoft.com/office/drawing/2014/main" id="{D658FC6A-7134-64C0-7392-22BB17908A24}"/>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3659B6FD-8F05-0881-B003-7EF3E512685E}"/>
              </a:ext>
            </a:extLst>
          </p:cNvPr>
          <p:cNvSpPr>
            <a:spLocks noGrp="1"/>
          </p:cNvSpPr>
          <p:nvPr>
            <p:ph idx="1"/>
          </p:nvPr>
        </p:nvSpPr>
        <p:spPr>
          <a:xfrm>
            <a:off x="184150" y="1452563"/>
            <a:ext cx="8815388" cy="4724400"/>
          </a:xfrm>
          <a:ln cap="flat" algn="ctr">
            <a:round/>
            <a:headEnd type="none" w="med" len="med"/>
            <a:tailEnd type="none" w="med" len="med"/>
          </a:ln>
        </p:spPr>
        <p:txBody>
          <a:bodyPr>
            <a:normAutofit lnSpcReduction="10000"/>
          </a:bodyPr>
          <a:lstStyle/>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sym typeface="Wingdings"/>
              </a:rPr>
              <a:t>Migrasi</a:t>
            </a:r>
          </a:p>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sym typeface="Wingdings"/>
              </a:rPr>
              <a:t>Sepanjang langkah-langkah migrasi fokus pada mengatasi kesalahan, membuat aplikasi Anda dikompilasi, dan lulus semua pengujian.</a:t>
            </a:r>
          </a:p>
          <a:p>
            <a:pPr marL="0" indent="0" eaLnBrk="1" fontAlgn="auto" hangingPunct="1">
              <a:buFont typeface="Arial" pitchFamily="34"/>
              <a:buNone/>
              <a:defRPr/>
            </a:pPr>
            <a:r>
              <a:rPr lang="en-US">
                <a:ln w="9525" cap="flat" cmpd="sng" algn="ctr">
                  <a:noFill/>
                  <a:prstDash val="solid"/>
                  <a:round/>
                  <a:headEnd type="none" w="med" len="med"/>
                  <a:tailEnd type="none" w="med" len="med"/>
                </a:ln>
                <a:solidFill>
                  <a:schemeClr val="tx1"/>
                </a:solidFill>
                <a:sym typeface="Wingdings"/>
              </a:rPr>
              <a:t>Langkah 1: Update ke Support Library versi 28</a:t>
            </a:r>
            <a:endParaRPr lang="pt-BR">
              <a:solidFill>
                <a:schemeClr val="tx1"/>
              </a:solidFill>
            </a:endParaRPr>
          </a:p>
          <a:p>
            <a:pPr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sym typeface="Wingdings"/>
              </a:rPr>
              <a:t>Bermigrasi langsung ke AndroidX dari Pustaka Dukungan versi lama, misalnya 26 atau 27, tidak disarankan: Anda tidak hanya perlu mengatasi perubahan namespace, Anda juga perlu mengatasi perubahan API antara versi lama dan AndroidX.</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Oleh karena itu, sebaiknya Anda mengupdate ke versi 28, menangani semua perubahan API, dan memastikan aplikasi Anda dikompilasi dengan versi 28.</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Pustaka Dukungan versi 28 dan AndroidX 1.0 setara biner, artinya hanya nama paket yang berubah di antara kedua versi tersebut: semua API adalah sama. Artinya, hanya sedikit yang harus Anda perbaiki saat bermigrasi dari 28 ke AndroidX.</a:t>
            </a:r>
          </a:p>
          <a:p>
            <a:pPr eaLnBrk="1" fontAlgn="auto" hangingPunct="1">
              <a:buFont typeface="Arial" pitchFamily="34"/>
              <a:buChar char="•"/>
              <a:defRPr/>
            </a:pPr>
            <a:endParaRPr lang="en-US"/>
          </a:p>
        </p:txBody>
      </p:sp>
      <p:sp>
        <p:nvSpPr>
          <p:cNvPr id="73734" name="Date Placeholder 3">
            <a:extLst>
              <a:ext uri="{FF2B5EF4-FFF2-40B4-BE49-F238E27FC236}">
                <a16:creationId xmlns:a16="http://schemas.microsoft.com/office/drawing/2014/main" id="{F7617AD6-C023-A9D0-253B-6FB1B5DA05AB}"/>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DC929BC4-EC52-400A-8693-020489B30937}"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A834AB6F-F8AE-5CF4-C809-571D62DD187B}"/>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2437E5E-9A33-0B0F-7974-8A034035C750}"/>
              </a:ext>
            </a:extLst>
          </p:cNvPr>
          <p:cNvSpPr>
            <a:spLocks noGrp="1"/>
          </p:cNvSpPr>
          <p:nvPr>
            <p:ph type="ftr" sz="quarter" idx="11"/>
          </p:nvPr>
        </p:nvSpPr>
        <p:spPr/>
        <p:txBody>
          <a:bodyPr/>
          <a:lstStyle/>
          <a:p>
            <a:pPr>
              <a:defRPr/>
            </a:pPr>
            <a:r>
              <a:rPr lang="id-ID"/>
              <a:t>Pemrograman Berbasis Objek</a:t>
            </a:r>
          </a:p>
        </p:txBody>
      </p:sp>
      <p:sp>
        <p:nvSpPr>
          <p:cNvPr id="74755" name="Slide Number Placeholder 5">
            <a:extLst>
              <a:ext uri="{FF2B5EF4-FFF2-40B4-BE49-F238E27FC236}">
                <a16:creationId xmlns:a16="http://schemas.microsoft.com/office/drawing/2014/main" id="{D0FF3DEB-7DFA-8677-5294-302A375981A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59BD2639-9DA0-40AD-9124-BFE43E7703DA}" type="slidenum">
              <a:rPr lang="id-ID" altLang="en-US" sz="3600" smtClean="0">
                <a:solidFill>
                  <a:srgbClr val="FFFFFF"/>
                </a:solidFill>
              </a:rPr>
              <a:pPr>
                <a:spcBef>
                  <a:spcPct val="0"/>
                </a:spcBef>
                <a:buFontTx/>
                <a:buNone/>
              </a:pPr>
              <a:t>92</a:t>
            </a:fld>
            <a:endParaRPr lang="id-ID" altLang="en-US" sz="3600">
              <a:solidFill>
                <a:srgbClr val="FFFFFF"/>
              </a:solidFill>
            </a:endParaRPr>
          </a:p>
        </p:txBody>
      </p:sp>
      <p:sp>
        <p:nvSpPr>
          <p:cNvPr id="74756" name="Title 1">
            <a:extLst>
              <a:ext uri="{FF2B5EF4-FFF2-40B4-BE49-F238E27FC236}">
                <a16:creationId xmlns:a16="http://schemas.microsoft.com/office/drawing/2014/main" id="{A0C1686C-20B4-2043-B243-73FDEA6F7AFC}"/>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996CB497-8F8D-7236-E127-A27F98C9535C}"/>
              </a:ext>
            </a:extLst>
          </p:cNvPr>
          <p:cNvSpPr>
            <a:spLocks noGrp="1"/>
          </p:cNvSpPr>
          <p:nvPr>
            <p:ph idx="1"/>
          </p:nvPr>
        </p:nvSpPr>
        <p:spPr>
          <a:xfrm>
            <a:off x="184150" y="1452563"/>
            <a:ext cx="8815388" cy="4724400"/>
          </a:xfrm>
          <a:ln cap="flat" algn="ctr">
            <a:round/>
            <a:headEnd type="none" w="med" len="med"/>
            <a:tailEnd type="none" w="med" len="med"/>
          </a:ln>
        </p:spPr>
        <p:txBody>
          <a:bodyPr>
            <a:normAutofit fontScale="70000" lnSpcReduction="20000"/>
          </a:bodyPr>
          <a:lstStyle/>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sym typeface="Wingdings"/>
              </a:rPr>
              <a:t>File konfigurasi versi</a:t>
            </a:r>
          </a:p>
          <a:p>
            <a:pPr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sym typeface="Wingdings"/>
              </a:rPr>
              <a:t>Anda perlu menerapkan kembali variabel yang menentukan versi pustaka secara manual. Sebagai ilustrasi, </a:t>
            </a:r>
            <a:r>
              <a:rPr lang="pt-BR">
                <a:ln w="9525" cap="flat" cmpd="sng" algn="ctr">
                  <a:noFill/>
                  <a:prstDash val="solid"/>
                  <a:round/>
                  <a:headEnd type="none" w="med" len="med"/>
                  <a:tailEnd type="none" w="med" len="med"/>
                </a:ln>
                <a:solidFill>
                  <a:schemeClr val="tx1"/>
                </a:solidFill>
                <a:latin typeface="Courier New" pitchFamily="49" charset="0"/>
                <a:cs typeface="Courier New" pitchFamily="49" charset="0"/>
              </a:rPr>
              <a:t>build.gradle </a:t>
            </a:r>
            <a:r>
              <a:rPr lang="pt-BR">
                <a:ln w="9525" cap="flat" cmpd="sng" algn="ctr">
                  <a:noFill/>
                  <a:prstDash val="solid"/>
                  <a:round/>
                  <a:headEnd type="none" w="med" len="med"/>
                  <a:tailEnd type="none" w="med" len="med"/>
                </a:ln>
                <a:solidFill>
                  <a:schemeClr val="tx1"/>
                </a:solidFill>
                <a:sym typeface="Wingdings"/>
              </a:rPr>
              <a:t>file Anda mungkin terlihat seperti ini sebelum migrasi:</a:t>
            </a:r>
          </a:p>
          <a:p>
            <a:pPr marL="0" indent="0" eaLnBrk="1" fontAlgn="auto" hangingPunct="1">
              <a:buFont typeface="Arial" pitchFamily="34"/>
              <a:buNone/>
              <a:defRPr/>
            </a:pPr>
            <a:r>
              <a:rPr lang="it-IT" sz="1700">
                <a:ln w="9525" cap="flat" cmpd="sng" algn="ctr">
                  <a:noFill/>
                  <a:prstDash val="solid"/>
                  <a:round/>
                  <a:headEnd type="none" w="med" len="med"/>
                  <a:tailEnd type="none" w="med" len="med"/>
                </a:ln>
                <a:solidFill>
                  <a:schemeClr val="tx1"/>
                </a:solidFill>
                <a:latin typeface="Courier New" pitchFamily="49" charset="0"/>
                <a:cs typeface="Courier New" pitchFamily="49" charset="0"/>
              </a:rPr>
              <a:t>ext.versi = [</a:t>
            </a:r>
          </a:p>
          <a:p>
            <a:pPr marL="0" indent="0" eaLnBrk="1" fontAlgn="auto" hangingPunct="1">
              <a:buFont typeface="Arial" pitchFamily="34"/>
              <a:buNone/>
              <a:defRPr/>
            </a:pPr>
            <a:r>
              <a:rPr lang="it-IT" sz="1700">
                <a:ln w="9525" cap="flat" cmpd="sng" algn="ctr">
                  <a:noFill/>
                  <a:prstDash val="solid"/>
                  <a:round/>
                  <a:headEnd type="none" w="med" len="med"/>
                  <a:tailEnd type="none" w="med" len="med"/>
                </a:ln>
                <a:solidFill>
                  <a:schemeClr val="tx1"/>
                </a:solidFill>
                <a:latin typeface="Courier New" pitchFamily="49" charset="0"/>
                <a:cs typeface="Courier New" pitchFamily="49" charset="0"/>
              </a:rPr>
              <a:t>    'laci' : '28.0.0',</a:t>
            </a:r>
          </a:p>
          <a:p>
            <a:pPr marL="0" indent="0" eaLnBrk="1" fontAlgn="auto" hangingPunct="1">
              <a:buFont typeface="Arial" pitchFamily="34"/>
              <a:buNone/>
              <a:defRPr/>
            </a:pPr>
            <a:r>
              <a:rPr lang="it-IT" sz="1700">
                <a:ln w="9525" cap="flat" cmpd="sng" algn="ctr">
                  <a:noFill/>
                  <a:prstDash val="solid"/>
                  <a:round/>
                  <a:headEnd type="none" w="med" len="med"/>
                  <a:tailEnd type="none" w="med" len="med"/>
                </a:ln>
                <a:solidFill>
                  <a:schemeClr val="tx1"/>
                </a:solidFill>
                <a:latin typeface="Courier New" pitchFamily="49" charset="0"/>
                <a:cs typeface="Courier New" pitchFamily="49" charset="0"/>
              </a:rPr>
              <a:t>    'rview' : '28.0.0'</a:t>
            </a:r>
          </a:p>
          <a:p>
            <a:pPr marL="0" indent="0" eaLnBrk="1" fontAlgn="auto" hangingPunct="1">
              <a:buFont typeface="Arial" pitchFamily="34"/>
              <a:buNone/>
              <a:defRPr/>
            </a:pPr>
            <a:r>
              <a:rPr lang="it-IT" sz="1700">
                <a:ln w="9525" cap="flat" cmpd="sng" algn="ctr">
                  <a:noFill/>
                  <a:prstDash val="solid"/>
                  <a:round/>
                  <a:headEnd type="none" w="med" len="med"/>
                  <a:tailEnd type="none" w="med" len="med"/>
                </a:ln>
                <a:solidFill>
                  <a:schemeClr val="tx1"/>
                </a:solidFill>
                <a:latin typeface="Courier New" pitchFamily="49" charset="0"/>
                <a:cs typeface="Courier New" pitchFamily="49" charset="0"/>
              </a:rPr>
              <a:t>]</a:t>
            </a:r>
          </a:p>
          <a:p>
            <a:pPr marL="0" indent="0" eaLnBrk="1" fontAlgn="auto" hangingPunct="1">
              <a:buFont typeface="Arial" pitchFamily="34"/>
              <a:buNone/>
              <a:defRPr/>
            </a:pPr>
            <a:r>
              <a:rPr lang="it-IT" sz="1700">
                <a:ln w="9525" cap="flat" cmpd="sng" algn="ctr">
                  <a:noFill/>
                  <a:prstDash val="solid"/>
                  <a:round/>
                  <a:headEnd type="none" w="med" len="med"/>
                  <a:tailEnd type="none" w="med" len="med"/>
                </a:ln>
                <a:solidFill>
                  <a:schemeClr val="tx1"/>
                </a:solidFill>
                <a:latin typeface="Courier New" pitchFamily="49" charset="0"/>
                <a:cs typeface="Courier New" pitchFamily="49" charset="0"/>
              </a:rPr>
              <a:t>implementasi “com.android.support:drawerlayout:${versions.drawer}”</a:t>
            </a:r>
          </a:p>
          <a:p>
            <a:pPr marL="0" indent="0" eaLnBrk="1" fontAlgn="auto" hangingPunct="1">
              <a:buFont typeface="Arial" pitchFamily="34"/>
              <a:buNone/>
              <a:defRPr/>
            </a:pPr>
            <a:r>
              <a:rPr lang="it-IT" sz="1700">
                <a:ln w="9525" cap="flat" cmpd="sng" algn="ctr">
                  <a:noFill/>
                  <a:prstDash val="solid"/>
                  <a:round/>
                  <a:headEnd type="none" w="med" len="med"/>
                  <a:tailEnd type="none" w="med" len="med"/>
                </a:ln>
                <a:solidFill>
                  <a:schemeClr val="tx1"/>
                </a:solidFill>
                <a:latin typeface="Courier New" pitchFamily="49" charset="0"/>
                <a:cs typeface="Courier New" pitchFamily="49" charset="0"/>
              </a:rPr>
              <a:t>implementasi “com.android.support:recyclerview-v7:${versions.rview}”</a:t>
            </a:r>
            <a:endParaRPr lang="pt-BR" sz="1700">
              <a:solidFill>
                <a:schemeClr val="tx1"/>
              </a:solidFill>
              <a:latin typeface="Courier New" pitchFamily="49" charset="0"/>
              <a:cs typeface="Courier New" pitchFamily="49" charset="0"/>
            </a:endParaRPr>
          </a:p>
          <a:p>
            <a:pPr eaLnBrk="1" fontAlgn="auto" hangingPunct="1">
              <a:buFont typeface="Arial" pitchFamily="34"/>
              <a:buChar char="•"/>
              <a:defRPr/>
            </a:pPr>
            <a:r>
              <a:rPr lang="sv-SE">
                <a:ln w="9525" cap="flat" cmpd="sng" algn="ctr">
                  <a:noFill/>
                  <a:prstDash val="solid"/>
                  <a:round/>
                  <a:headEnd type="none" w="med" len="med"/>
                  <a:tailEnd type="none" w="med" len="med"/>
                </a:ln>
                <a:solidFill>
                  <a:schemeClr val="tx1"/>
                </a:solidFill>
                <a:sym typeface="Wingdings"/>
              </a:rPr>
              <a:t>Kemudian, setelah menjalankan alat migrasi Anda berakhir dengan ini:</a:t>
            </a:r>
          </a:p>
          <a:p>
            <a:pPr marL="0" indent="0" eaLnBrk="1" fontAlgn="auto" hangingPunct="1">
              <a:buFont typeface="Arial" pitchFamily="34"/>
              <a:buNone/>
              <a:defRPr/>
            </a:pPr>
            <a:r>
              <a:rPr lang="en-US">
                <a:ln w="9525" cap="flat" cmpd="sng" algn="ctr">
                  <a:noFill/>
                  <a:prstDash val="solid"/>
                  <a:round/>
                  <a:headEnd type="none" w="med" len="med"/>
                  <a:tailEnd type="none" w="med" len="med"/>
                </a:ln>
                <a:latin typeface="Courier New" pitchFamily="49" charset="0"/>
                <a:cs typeface="Courier New" pitchFamily="49" charset="0"/>
              </a:rPr>
              <a:t>ext.versi = [</a:t>
            </a:r>
          </a:p>
          <a:p>
            <a:pPr marL="0" indent="0" eaLnBrk="1" fontAlgn="auto" hangingPunct="1">
              <a:buFont typeface="Arial" pitchFamily="34"/>
              <a:buNone/>
              <a:defRPr/>
            </a:pPr>
            <a:r>
              <a:rPr lang="en-US">
                <a:ln w="9525" cap="flat" cmpd="sng" algn="ctr">
                  <a:noFill/>
                  <a:prstDash val="solid"/>
                  <a:round/>
                  <a:headEnd type="none" w="med" len="med"/>
                  <a:tailEnd type="none" w="med" len="med"/>
                </a:ln>
                <a:latin typeface="Courier New" pitchFamily="49" charset="0"/>
                <a:cs typeface="Courier New" pitchFamily="49" charset="0"/>
              </a:rPr>
              <a:t>    'laci' : '28.0.0',</a:t>
            </a:r>
          </a:p>
          <a:p>
            <a:pPr marL="0" indent="0" eaLnBrk="1" fontAlgn="auto" hangingPunct="1">
              <a:buFont typeface="Arial" pitchFamily="34"/>
              <a:buNone/>
              <a:defRPr/>
            </a:pPr>
            <a:r>
              <a:rPr lang="en-US">
                <a:ln w="9525" cap="flat" cmpd="sng" algn="ctr">
                  <a:noFill/>
                  <a:prstDash val="solid"/>
                  <a:round/>
                  <a:headEnd type="none" w="med" len="med"/>
                  <a:tailEnd type="none" w="med" len="med"/>
                </a:ln>
                <a:latin typeface="Courier New" pitchFamily="49" charset="0"/>
                <a:cs typeface="Courier New" pitchFamily="49" charset="0"/>
              </a:rPr>
              <a:t>    'rview' : '28.0.0'</a:t>
            </a:r>
          </a:p>
          <a:p>
            <a:pPr marL="0" indent="0" eaLnBrk="1" fontAlgn="auto" hangingPunct="1">
              <a:buFont typeface="Arial" pitchFamily="34"/>
              <a:buNone/>
              <a:defRPr/>
            </a:pPr>
            <a:r>
              <a:rPr lang="en-US">
                <a:ln w="9525" cap="flat" cmpd="sng" algn="ctr">
                  <a:noFill/>
                  <a:prstDash val="solid"/>
                  <a:round/>
                  <a:headEnd type="none" w="med" len="med"/>
                  <a:tailEnd type="none" w="med" len="med"/>
                </a:ln>
                <a:latin typeface="Courier New" pitchFamily="49" charset="0"/>
                <a:cs typeface="Courier New" pitchFamily="49" charset="0"/>
              </a:rPr>
              <a:t>]</a:t>
            </a:r>
          </a:p>
          <a:p>
            <a:pPr marL="0" indent="0" eaLnBrk="1" fontAlgn="auto" hangingPunct="1">
              <a:buFont typeface="Arial" pitchFamily="34"/>
              <a:buNone/>
              <a:defRPr/>
            </a:pPr>
            <a:r>
              <a:rPr lang="en-US">
                <a:ln w="9525" cap="flat" cmpd="sng" algn="ctr">
                  <a:noFill/>
                  <a:prstDash val="solid"/>
                  <a:round/>
                  <a:headEnd type="none" w="med" len="med"/>
                  <a:tailEnd type="none" w="med" len="med"/>
                </a:ln>
                <a:latin typeface="Courier New" pitchFamily="49" charset="0"/>
                <a:cs typeface="Courier New" pitchFamily="49" charset="0"/>
              </a:rPr>
              <a:t>implementasi "androidx.drawerlayout:drawerlayout:1.0.0"</a:t>
            </a:r>
          </a:p>
          <a:p>
            <a:pPr marL="0" indent="0" eaLnBrk="1" fontAlgn="auto" hangingPunct="1">
              <a:buFont typeface="Arial" pitchFamily="34"/>
              <a:buNone/>
              <a:defRPr/>
            </a:pPr>
            <a:r>
              <a:rPr lang="en-US">
                <a:ln w="9525" cap="flat" cmpd="sng" algn="ctr">
                  <a:noFill/>
                  <a:prstDash val="solid"/>
                  <a:round/>
                  <a:headEnd type="none" w="med" len="med"/>
                  <a:tailEnd type="none" w="med" len="med"/>
                </a:ln>
                <a:latin typeface="Courier New" pitchFamily="49" charset="0"/>
                <a:cs typeface="Courier New" pitchFamily="49" charset="0"/>
              </a:rPr>
              <a:t>implementasi "androidx.recyclerview:recyclerview:1.0.0"</a:t>
            </a:r>
          </a:p>
        </p:txBody>
      </p:sp>
      <p:sp>
        <p:nvSpPr>
          <p:cNvPr id="74758" name="Date Placeholder 3">
            <a:extLst>
              <a:ext uri="{FF2B5EF4-FFF2-40B4-BE49-F238E27FC236}">
                <a16:creationId xmlns:a16="http://schemas.microsoft.com/office/drawing/2014/main" id="{0AF282D8-21DF-B36A-44ED-A7CDFF65B1F4}"/>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C3E75C37-8E0C-403D-9E2A-6C7C561A62B6}"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C2121E7F-668A-3FB1-6AE6-9B25E2EF4AB7}"/>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154E13EB-4A9E-2A53-F885-A3E6CC40AD8A}"/>
              </a:ext>
            </a:extLst>
          </p:cNvPr>
          <p:cNvSpPr>
            <a:spLocks noGrp="1"/>
          </p:cNvSpPr>
          <p:nvPr>
            <p:ph type="ftr" sz="quarter" idx="11"/>
          </p:nvPr>
        </p:nvSpPr>
        <p:spPr/>
        <p:txBody>
          <a:bodyPr/>
          <a:lstStyle/>
          <a:p>
            <a:pPr>
              <a:defRPr/>
            </a:pPr>
            <a:r>
              <a:rPr lang="id-ID"/>
              <a:t>Pemrograman Berbasis Objek</a:t>
            </a:r>
          </a:p>
        </p:txBody>
      </p:sp>
      <p:sp>
        <p:nvSpPr>
          <p:cNvPr id="75779" name="Slide Number Placeholder 5">
            <a:extLst>
              <a:ext uri="{FF2B5EF4-FFF2-40B4-BE49-F238E27FC236}">
                <a16:creationId xmlns:a16="http://schemas.microsoft.com/office/drawing/2014/main" id="{DCA8FEB7-A463-ABC0-9F74-099A2479381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6A69FDF5-4C03-4873-B702-6A42F715C2EF}" type="slidenum">
              <a:rPr lang="id-ID" altLang="en-US" sz="3600" smtClean="0">
                <a:solidFill>
                  <a:srgbClr val="FFFFFF"/>
                </a:solidFill>
              </a:rPr>
              <a:pPr>
                <a:spcBef>
                  <a:spcPct val="0"/>
                </a:spcBef>
                <a:buFontTx/>
                <a:buNone/>
              </a:pPr>
              <a:t>93</a:t>
            </a:fld>
            <a:endParaRPr lang="id-ID" altLang="en-US" sz="3600">
              <a:solidFill>
                <a:srgbClr val="FFFFFF"/>
              </a:solidFill>
            </a:endParaRPr>
          </a:p>
        </p:txBody>
      </p:sp>
      <p:sp>
        <p:nvSpPr>
          <p:cNvPr id="75780" name="Title 1">
            <a:extLst>
              <a:ext uri="{FF2B5EF4-FFF2-40B4-BE49-F238E27FC236}">
                <a16:creationId xmlns:a16="http://schemas.microsoft.com/office/drawing/2014/main" id="{AB6111B2-E173-6286-58EC-B11E96DD7251}"/>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207086B2-7CDE-4A5A-5768-AC7EF1F22ABA}"/>
              </a:ext>
            </a:extLst>
          </p:cNvPr>
          <p:cNvSpPr>
            <a:spLocks noGrp="1"/>
          </p:cNvSpPr>
          <p:nvPr>
            <p:ph idx="1"/>
          </p:nvPr>
        </p:nvSpPr>
        <p:spPr>
          <a:xfrm>
            <a:off x="184150" y="1452563"/>
            <a:ext cx="8815388" cy="4724400"/>
          </a:xfrm>
          <a:ln cap="flat" algn="ctr">
            <a:round/>
            <a:headEnd type="none" w="med" len="med"/>
            <a:tailEnd type="none" w="med" len="med"/>
          </a:ln>
        </p:spPr>
        <p:txBody>
          <a:bodyPr>
            <a:normAutofit/>
          </a:bodyPr>
          <a:lstStyle/>
          <a:p>
            <a:pPr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latin typeface="Roboto" panose="02000000000000000000" pitchFamily="2" charset="0"/>
              </a:rPr>
              <a:t>DrawerLayout dan RecyclerView menggunakan paket AndroidX, tetapi nomor versinya sekarang sebaris. Juga, nomor variabel versi belum diubah. Jadi, Anda harus melakukan pembaruan manual untuk ini:</a:t>
            </a:r>
          </a:p>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ext.versi = [</a:t>
            </a:r>
          </a:p>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    'laci' : '1.0.0',</a:t>
            </a:r>
          </a:p>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    'rview' : '1.0.0' </a:t>
            </a:r>
          </a:p>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a:t>
            </a:r>
          </a:p>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implementasi “androidx.drawerlayout:drawerlayout:${versions.drawer}”</a:t>
            </a:r>
          </a:p>
          <a:p>
            <a:pPr marL="0" indent="0" eaLnBrk="1" fontAlgn="auto" hangingPunct="1">
              <a:buFont typeface="Arial" pitchFamily="34"/>
              <a:buNone/>
              <a:defRPr/>
            </a:pPr>
            <a:r>
              <a:rPr lang="pt-BR" sz="1500">
                <a:ln w="9525" cap="flat" cmpd="sng" algn="ctr">
                  <a:noFill/>
                  <a:prstDash val="solid"/>
                  <a:round/>
                  <a:headEnd type="none" w="med" len="med"/>
                  <a:tailEnd type="none" w="med" len="med"/>
                </a:ln>
                <a:solidFill>
                  <a:schemeClr val="tx1"/>
                </a:solidFill>
                <a:latin typeface="Courier New" pitchFamily="49" charset="0"/>
                <a:cs typeface="Courier New" pitchFamily="49" charset="0"/>
              </a:rPr>
              <a:t>implementasi “androidx.recyclerview:recyclerview:${versions.rview}”</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ProGuard dan buat skrip</a:t>
            </a:r>
            <a:endParaRPr lang="en-US">
              <a:solidFill>
                <a:schemeClr val="tx1"/>
              </a:solidFill>
            </a:endParaRPr>
          </a:p>
          <a:p>
            <a:pPr marL="0" indent="0" eaLnBrk="1" fontAlgn="auto" hangingPunct="1">
              <a:buFont typeface="Arial" pitchFamily="34"/>
              <a:buNone/>
              <a:defRPr/>
            </a:pPr>
            <a:r>
              <a:rPr lang="en-US">
                <a:ln w="9525" cap="flat" cmpd="sng" algn="ctr">
                  <a:noFill/>
                  <a:prstDash val="solid"/>
                  <a:round/>
                  <a:headEnd type="none" w="med" len="med"/>
                  <a:tailEnd type="none" w="med" len="med"/>
                </a:ln>
                <a:sym typeface="Wingdings"/>
              </a:rPr>
              <a:t>Alat migrasi tidak mengotomatiskan pembaruan untuk ProGuard dan skrip bawaan apa pun yang terkait. Jadi, jika Anda menggunakan ini dan memiliki nama paket di dalamnya, Anda harus mengeditnya secara manual.</a:t>
            </a:r>
          </a:p>
        </p:txBody>
      </p:sp>
      <p:sp>
        <p:nvSpPr>
          <p:cNvPr id="75782" name="Date Placeholder 3">
            <a:extLst>
              <a:ext uri="{FF2B5EF4-FFF2-40B4-BE49-F238E27FC236}">
                <a16:creationId xmlns:a16="http://schemas.microsoft.com/office/drawing/2014/main" id="{4393BBD0-9764-9C9C-0A86-B2735CD5D9BA}"/>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78BE915E-1AA5-4522-985C-6E2285E67A92}"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DC470E77-977F-8DCE-49FC-C27D5EA89D26}"/>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D9C9DCC-8457-6FB7-7149-7E720F3FBFEB}"/>
              </a:ext>
            </a:extLst>
          </p:cNvPr>
          <p:cNvSpPr>
            <a:spLocks noGrp="1"/>
          </p:cNvSpPr>
          <p:nvPr>
            <p:ph type="ftr" sz="quarter" idx="11"/>
          </p:nvPr>
        </p:nvSpPr>
        <p:spPr/>
        <p:txBody>
          <a:bodyPr/>
          <a:lstStyle/>
          <a:p>
            <a:pPr>
              <a:defRPr/>
            </a:pPr>
            <a:r>
              <a:rPr lang="id-ID"/>
              <a:t>Pemrograman Berbasis Objek</a:t>
            </a:r>
          </a:p>
        </p:txBody>
      </p:sp>
      <p:sp>
        <p:nvSpPr>
          <p:cNvPr id="76803" name="Slide Number Placeholder 5">
            <a:extLst>
              <a:ext uri="{FF2B5EF4-FFF2-40B4-BE49-F238E27FC236}">
                <a16:creationId xmlns:a16="http://schemas.microsoft.com/office/drawing/2014/main" id="{33E25841-ECD8-D672-6B52-2A92283BC57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AE2F354-660E-409D-86EE-97B10982EFE9}" type="slidenum">
              <a:rPr lang="id-ID" altLang="en-US" sz="3600" smtClean="0">
                <a:solidFill>
                  <a:srgbClr val="FFFFFF"/>
                </a:solidFill>
              </a:rPr>
              <a:pPr>
                <a:spcBef>
                  <a:spcPct val="0"/>
                </a:spcBef>
                <a:buFontTx/>
                <a:buNone/>
              </a:pPr>
              <a:t>94</a:t>
            </a:fld>
            <a:endParaRPr lang="id-ID" altLang="en-US" sz="3600">
              <a:solidFill>
                <a:srgbClr val="FFFFFF"/>
              </a:solidFill>
            </a:endParaRPr>
          </a:p>
        </p:txBody>
      </p:sp>
      <p:sp>
        <p:nvSpPr>
          <p:cNvPr id="76804" name="Title 1">
            <a:extLst>
              <a:ext uri="{FF2B5EF4-FFF2-40B4-BE49-F238E27FC236}">
                <a16:creationId xmlns:a16="http://schemas.microsoft.com/office/drawing/2014/main" id="{376E56E5-1C23-ACE1-1685-75859B099FCC}"/>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4F261609-C891-3B1A-1BDA-34182E4F5DCA}"/>
              </a:ext>
            </a:extLst>
          </p:cNvPr>
          <p:cNvSpPr>
            <a:spLocks noGrp="1"/>
          </p:cNvSpPr>
          <p:nvPr>
            <p:ph idx="1"/>
          </p:nvPr>
        </p:nvSpPr>
        <p:spPr>
          <a:xfrm>
            <a:off x="184150" y="1452563"/>
            <a:ext cx="8815388" cy="4724400"/>
          </a:xfrm>
          <a:ln cap="flat" algn="ctr">
            <a:round/>
            <a:headEnd type="none" w="med" len="med"/>
            <a:tailEnd type="none" w="med" len="med"/>
          </a:ln>
        </p:spPr>
        <p:txBody>
          <a:bodyPr>
            <a:normAutofit lnSpcReduction="10000"/>
          </a:bodyPr>
          <a:lstStyle/>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latin typeface="Roboto" panose="02000000000000000000" pitchFamily="2" charset="0"/>
              </a:rPr>
              <a:t>Migrasi</a:t>
            </a:r>
          </a:p>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latin typeface="Roboto" panose="02000000000000000000" pitchFamily="2" charset="0"/>
              </a:rPr>
              <a:t>Sepanjang langkah-langkah migrasi fokus pada mengatasi kesalahan, membuat aplikasi Anda dikompilasi, dan lulus semua pengujian.</a:t>
            </a:r>
          </a:p>
          <a:p>
            <a:pPr marL="0" indent="0" eaLnBrk="1" fontAlgn="auto" hangingPunct="1">
              <a:buFont typeface="Arial" pitchFamily="34"/>
              <a:buNone/>
              <a:defRPr/>
            </a:pPr>
            <a:r>
              <a:rPr lang="en-US">
                <a:ln w="9525" cap="flat" cmpd="sng" algn="ctr">
                  <a:noFill/>
                  <a:prstDash val="solid"/>
                  <a:round/>
                  <a:headEnd type="none" w="med" len="med"/>
                  <a:tailEnd type="none" w="med" len="med"/>
                </a:ln>
                <a:solidFill>
                  <a:schemeClr val="tx1"/>
                </a:solidFill>
                <a:latin typeface="Roboto" panose="02000000000000000000" pitchFamily="2" charset="0"/>
              </a:rPr>
              <a:t>Langkah 1: Update ke Support Library versi 28</a:t>
            </a:r>
            <a:endParaRPr lang="pt-BR">
              <a:solidFill>
                <a:schemeClr val="tx1"/>
              </a:solidFill>
              <a:latin typeface="Roboto" panose="02000000000000000000" pitchFamily="2" charset="0"/>
            </a:endParaRPr>
          </a:p>
          <a:p>
            <a:pPr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latin typeface="Roboto" panose="02000000000000000000" pitchFamily="2" charset="0"/>
              </a:rPr>
              <a:t>Bermigrasi langsung ke AndroidX dari Pustaka Dukungan versi lama, misalnya 26 atau 27, tidak disarankan: Anda tidak hanya perlu mengatasi perubahan namespace, Anda juga perlu mengatasi perubahan API antara versi lama dan AndroidX.</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Oleh karena itu, sebaiknya Anda mengupdate ke versi 28, menangani semua perubahan API, dan memastikan aplikasi Anda dikompilasi dengan versi 28.</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Pustaka Dukungan versi 28 dan AndroidX 1.0 setara biner, artinya hanya nama paket yang berubah di antara kedua versi tersebut: semua API adalah sama. Artinya, hanya sedikit yang harus Anda perbaiki saat bermigrasi dari 28 ke AndroidX.</a:t>
            </a:r>
          </a:p>
          <a:p>
            <a:pPr eaLnBrk="1" fontAlgn="auto" hangingPunct="1">
              <a:buFont typeface="Arial" pitchFamily="34"/>
              <a:buChar char="•"/>
              <a:defRPr/>
            </a:pPr>
            <a:endParaRPr lang="en-US"/>
          </a:p>
        </p:txBody>
      </p:sp>
      <p:sp>
        <p:nvSpPr>
          <p:cNvPr id="76806" name="Date Placeholder 3">
            <a:extLst>
              <a:ext uri="{FF2B5EF4-FFF2-40B4-BE49-F238E27FC236}">
                <a16:creationId xmlns:a16="http://schemas.microsoft.com/office/drawing/2014/main" id="{77A5D297-275B-7985-0E85-C612F4B9C59A}"/>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4787DCE7-DE73-4670-B3AE-FBF7A4A1A54E}"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D2D084C4-BA8A-F3ED-D1F7-3D5385E581B1}"/>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87B8D340-46A5-10CB-E073-DD98884CB22A}"/>
              </a:ext>
            </a:extLst>
          </p:cNvPr>
          <p:cNvSpPr>
            <a:spLocks noGrp="1"/>
          </p:cNvSpPr>
          <p:nvPr>
            <p:ph type="ftr" sz="quarter" idx="11"/>
          </p:nvPr>
        </p:nvSpPr>
        <p:spPr/>
        <p:txBody>
          <a:bodyPr/>
          <a:lstStyle/>
          <a:p>
            <a:pPr>
              <a:defRPr/>
            </a:pPr>
            <a:r>
              <a:rPr lang="id-ID"/>
              <a:t>Pemrograman Berbasis Objek</a:t>
            </a:r>
          </a:p>
        </p:txBody>
      </p:sp>
      <p:sp>
        <p:nvSpPr>
          <p:cNvPr id="77827" name="Slide Number Placeholder 5">
            <a:extLst>
              <a:ext uri="{FF2B5EF4-FFF2-40B4-BE49-F238E27FC236}">
                <a16:creationId xmlns:a16="http://schemas.microsoft.com/office/drawing/2014/main" id="{9747BF31-350F-312F-97F0-347A9F038CB5}"/>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a:spcBef>
                <a:spcPct val="0"/>
              </a:spcBef>
              <a:buFontTx/>
              <a:buNone/>
            </a:pPr>
            <a:fld id="{DED5B77C-367C-49FE-B080-EAD245763A59}" type="slidenum">
              <a:rPr lang="id-ID" altLang="en-US" sz="3600" smtClean="0">
                <a:solidFill>
                  <a:srgbClr val="FFFFFF"/>
                </a:solidFill>
              </a:rPr>
              <a:pPr>
                <a:spcBef>
                  <a:spcPct val="0"/>
                </a:spcBef>
                <a:buFontTx/>
                <a:buNone/>
              </a:pPr>
              <a:t>95</a:t>
            </a:fld>
            <a:endParaRPr lang="id-ID" altLang="en-US" sz="3600">
              <a:solidFill>
                <a:srgbClr val="FFFFFF"/>
              </a:solidFill>
            </a:endParaRPr>
          </a:p>
        </p:txBody>
      </p:sp>
      <p:sp>
        <p:nvSpPr>
          <p:cNvPr id="77828" name="Title 1">
            <a:extLst>
              <a:ext uri="{FF2B5EF4-FFF2-40B4-BE49-F238E27FC236}">
                <a16:creationId xmlns:a16="http://schemas.microsoft.com/office/drawing/2014/main" id="{7E9A5A13-E83C-7F6F-E79A-E05998C234A6}"/>
              </a:ext>
            </a:extLst>
          </p:cNvPr>
          <p:cNvSpPr>
            <a:spLocks noGrp="1" noChangeArrowheads="1"/>
          </p:cNvSpPr>
          <p:nvPr>
            <p:ph type="title"/>
          </p:nvPr>
        </p:nvSpPr>
        <p:spPr>
          <a:xfrm>
            <a:off x="1652588" y="406400"/>
            <a:ext cx="7346950" cy="854075"/>
          </a:xfrm>
        </p:spPr>
        <p:txBody>
          <a:bodyPr/>
          <a:lstStyle/>
          <a:p>
            <a:pPr eaLnBrk="1" hangingPunct="1"/>
            <a:r>
              <a:rPr lang="en-US" altLang="en-US">
                <a:solidFill>
                  <a:srgbClr val="000000"/>
                </a:solidFill>
              </a:rPr>
              <a:t>Cara Migrasi ke AndroidX </a:t>
            </a:r>
          </a:p>
        </p:txBody>
      </p:sp>
      <p:sp>
        <p:nvSpPr>
          <p:cNvPr id="3" name="Content Placeholder 2">
            <a:extLst>
              <a:ext uri="{FF2B5EF4-FFF2-40B4-BE49-F238E27FC236}">
                <a16:creationId xmlns:a16="http://schemas.microsoft.com/office/drawing/2014/main" id="{A3CCE2DC-0D6D-D3A7-A107-85C535BFA923}"/>
              </a:ext>
            </a:extLst>
          </p:cNvPr>
          <p:cNvSpPr>
            <a:spLocks noGrp="1"/>
          </p:cNvSpPr>
          <p:nvPr>
            <p:ph idx="1"/>
          </p:nvPr>
        </p:nvSpPr>
        <p:spPr>
          <a:xfrm>
            <a:off x="184150" y="1452563"/>
            <a:ext cx="8815388" cy="4724400"/>
          </a:xfrm>
          <a:ln cap="flat" algn="ctr">
            <a:round/>
            <a:headEnd type="none" w="med" len="med"/>
            <a:tailEnd type="none" w="med" len="med"/>
          </a:ln>
        </p:spPr>
        <p:txBody>
          <a:bodyPr>
            <a:normAutofit lnSpcReduction="10000"/>
          </a:bodyPr>
          <a:lstStyle/>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latin typeface="Roboto" panose="02000000000000000000" pitchFamily="2" charset="0"/>
              </a:rPr>
              <a:t>Migrasi</a:t>
            </a:r>
          </a:p>
          <a:p>
            <a:pPr marL="0" indent="0" eaLnBrk="1" fontAlgn="auto" hangingPunct="1">
              <a:buFont typeface="Arial" pitchFamily="34"/>
              <a:buNone/>
              <a:defRPr/>
            </a:pPr>
            <a:r>
              <a:rPr lang="pt-BR">
                <a:ln w="9525" cap="flat" cmpd="sng" algn="ctr">
                  <a:noFill/>
                  <a:prstDash val="solid"/>
                  <a:round/>
                  <a:headEnd type="none" w="med" len="med"/>
                  <a:tailEnd type="none" w="med" len="med"/>
                </a:ln>
                <a:solidFill>
                  <a:schemeClr val="tx1"/>
                </a:solidFill>
                <a:latin typeface="Roboto" panose="02000000000000000000" pitchFamily="2" charset="0"/>
              </a:rPr>
              <a:t>Sepanjang langkah-langkah migrasi fokus pada mengatasi kesalahan, membuat aplikasi Anda dikompilasi, dan lulus semua pengujian.</a:t>
            </a:r>
          </a:p>
          <a:p>
            <a:pPr marL="0" indent="0" eaLnBrk="1" fontAlgn="auto" hangingPunct="1">
              <a:buFont typeface="Arial" pitchFamily="34"/>
              <a:buNone/>
              <a:defRPr/>
            </a:pPr>
            <a:r>
              <a:rPr lang="en-US">
                <a:ln w="9525" cap="flat" cmpd="sng" algn="ctr">
                  <a:noFill/>
                  <a:prstDash val="solid"/>
                  <a:round/>
                  <a:headEnd type="none" w="med" len="med"/>
                  <a:tailEnd type="none" w="med" len="med"/>
                </a:ln>
                <a:solidFill>
                  <a:schemeClr val="tx1"/>
                </a:solidFill>
                <a:latin typeface="Roboto" panose="02000000000000000000" pitchFamily="2" charset="0"/>
              </a:rPr>
              <a:t>Langkah 1: Update ke Support Library versi 28</a:t>
            </a:r>
            <a:endParaRPr lang="pt-BR">
              <a:solidFill>
                <a:schemeClr val="tx1"/>
              </a:solidFill>
              <a:latin typeface="Roboto" panose="02000000000000000000" pitchFamily="2" charset="0"/>
            </a:endParaRPr>
          </a:p>
          <a:p>
            <a:pPr eaLnBrk="1" fontAlgn="auto" hangingPunct="1">
              <a:buFont typeface="Arial" pitchFamily="34"/>
              <a:buChar char="•"/>
              <a:defRPr/>
            </a:pPr>
            <a:r>
              <a:rPr lang="pt-BR">
                <a:ln w="9525" cap="flat" cmpd="sng" algn="ctr">
                  <a:noFill/>
                  <a:prstDash val="solid"/>
                  <a:round/>
                  <a:headEnd type="none" w="med" len="med"/>
                  <a:tailEnd type="none" w="med" len="med"/>
                </a:ln>
                <a:solidFill>
                  <a:schemeClr val="tx1"/>
                </a:solidFill>
                <a:latin typeface="Roboto" panose="02000000000000000000" pitchFamily="2" charset="0"/>
              </a:rPr>
              <a:t>Bermigrasi langsung ke AndroidX dari Pustaka Dukungan versi lama, misalnya 26 atau 27, tidak disarankan: Anda tidak hanya perlu mengatasi perubahan namespace, Anda juga perlu mengatasi perubahan API antara versi lama dan AndroidX.</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Oleh karena itu, sebaiknya Anda mengupdate ke versi 28, menangani semua perubahan API, dan memastikan aplikasi Anda dikompilasi dengan versi 28.</a:t>
            </a:r>
          </a:p>
          <a:p>
            <a:pPr eaLnBrk="1" fontAlgn="auto" hangingPunct="1">
              <a:buFont typeface="Arial" pitchFamily="34"/>
              <a:buChar char="•"/>
              <a:defRPr/>
            </a:pPr>
            <a:r>
              <a:rPr lang="en-US">
                <a:ln w="9525" cap="flat" cmpd="sng" algn="ctr">
                  <a:noFill/>
                  <a:prstDash val="solid"/>
                  <a:round/>
                  <a:headEnd type="none" w="med" len="med"/>
                  <a:tailEnd type="none" w="med" len="med"/>
                </a:ln>
                <a:solidFill>
                  <a:schemeClr val="tx1"/>
                </a:solidFill>
                <a:sym typeface="Wingdings"/>
              </a:rPr>
              <a:t>Pustaka Dukungan versi 28 dan AndroidX 1.0 setara biner, artinya hanya nama paket yang berubah di antara kedua versi tersebut: semua API adalah sama. Artinya, hanya sedikit yang harus Anda perbaiki saat bermigrasi dari 28 ke AndroidX.</a:t>
            </a:r>
          </a:p>
          <a:p>
            <a:pPr eaLnBrk="1" fontAlgn="auto" hangingPunct="1">
              <a:buFont typeface="Arial" pitchFamily="34"/>
              <a:buChar char="•"/>
              <a:defRPr/>
            </a:pPr>
            <a:endParaRPr lang="en-US"/>
          </a:p>
        </p:txBody>
      </p:sp>
      <p:sp>
        <p:nvSpPr>
          <p:cNvPr id="77830" name="Date Placeholder 3">
            <a:extLst>
              <a:ext uri="{FF2B5EF4-FFF2-40B4-BE49-F238E27FC236}">
                <a16:creationId xmlns:a16="http://schemas.microsoft.com/office/drawing/2014/main" id="{906C7F22-C39E-5DB8-490E-04E2E5950EE8}"/>
              </a:ext>
            </a:extLst>
          </p:cNvPr>
          <p:cNvSpPr>
            <a:spLocks noChangeArrowheads="1"/>
          </p:cNvSpPr>
          <p:nvPr/>
        </p:nvSpPr>
        <p:spPr bwMode="auto">
          <a:xfrm>
            <a:off x="184150" y="6424613"/>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ts val="1000"/>
              </a:spcBef>
              <a:buFont typeface="Arial" panose="020B0604020202020204" pitchFamily="34" charset="0"/>
              <a:buChar char="•"/>
              <a:defRPr sz="2000">
                <a:solidFill>
                  <a:srgbClr val="3B3838"/>
                </a:solidFill>
                <a:latin typeface="Product Sans" charset="0"/>
                <a:cs typeface="Arial" panose="020B0604020202020204" pitchFamily="34" charset="0"/>
              </a:defRPr>
            </a:lvl1pPr>
            <a:lvl2pPr marL="742950" indent="-285750">
              <a:spcBef>
                <a:spcPts val="500"/>
              </a:spcBef>
              <a:buFont typeface="Arial" panose="020B0604020202020204" pitchFamily="34" charset="0"/>
              <a:buChar char="•"/>
              <a:defRPr>
                <a:solidFill>
                  <a:srgbClr val="3B3838"/>
                </a:solidFill>
                <a:latin typeface="Product Sans" charset="0"/>
                <a:cs typeface="Arial" panose="020B0604020202020204" pitchFamily="34" charset="0"/>
              </a:defRPr>
            </a:lvl2pPr>
            <a:lvl3pPr marL="1143000" indent="-228600">
              <a:spcBef>
                <a:spcPts val="500"/>
              </a:spcBef>
              <a:buFont typeface="Arial" panose="020B0604020202020204" pitchFamily="34" charset="0"/>
              <a:buChar char="•"/>
              <a:defRPr sz="1600">
                <a:solidFill>
                  <a:srgbClr val="3B3838"/>
                </a:solidFill>
                <a:latin typeface="Product Sans" charset="0"/>
                <a:cs typeface="Arial" panose="020B0604020202020204" pitchFamily="34" charset="0"/>
              </a:defRPr>
            </a:lvl3pPr>
            <a:lvl4pPr marL="16002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4pPr>
            <a:lvl5pPr marL="2057400" indent="-228600">
              <a:spcBef>
                <a:spcPts val="500"/>
              </a:spcBef>
              <a:buFont typeface="Arial" panose="020B0604020202020204" pitchFamily="34" charset="0"/>
              <a:buChar char="•"/>
              <a:defRPr sz="1400">
                <a:solidFill>
                  <a:srgbClr val="3B3838"/>
                </a:solidFill>
                <a:latin typeface="Product Sans"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sz="1400">
                <a:solidFill>
                  <a:srgbClr val="3B3838"/>
                </a:solidFill>
                <a:latin typeface="Product Sans" charset="0"/>
                <a:cs typeface="Arial" panose="020B0604020202020204" pitchFamily="34" charset="0"/>
              </a:defRPr>
            </a:lvl9pPr>
          </a:lstStyle>
          <a:p>
            <a:pPr eaLnBrk="1" hangingPunct="1">
              <a:spcBef>
                <a:spcPct val="0"/>
              </a:spcBef>
              <a:buFontTx/>
              <a:buNone/>
            </a:pPr>
            <a:fld id="{5551B7D7-3D92-4BAA-A7DE-F0F9021C0338}" type="datetime1">
              <a:rPr lang="id-ID" altLang="en-US" sz="1000">
                <a:solidFill>
                  <a:srgbClr val="898989"/>
                </a:solidFill>
              </a:rPr>
              <a:pPr eaLnBrk="1" hangingPunct="1">
                <a:spcBef>
                  <a:spcPct val="0"/>
                </a:spcBef>
                <a:buFontTx/>
                <a:buNone/>
              </a:pPr>
              <a:t>15/07/2023</a:t>
            </a:fld>
            <a:endParaRPr lang="id-ID" altLang="en-US" sz="1000">
              <a:solidFill>
                <a:srgbClr val="898989"/>
              </a:solidFill>
            </a:endParaRPr>
          </a:p>
        </p:txBody>
      </p:sp>
      <p:sp>
        <p:nvSpPr>
          <p:cNvPr id="9" name="Footer Placeholder 4">
            <a:extLst>
              <a:ext uri="{FF2B5EF4-FFF2-40B4-BE49-F238E27FC236}">
                <a16:creationId xmlns:a16="http://schemas.microsoft.com/office/drawing/2014/main" id="{F19F1FB2-2F83-E0BB-FDFC-28153C039E75}"/>
              </a:ext>
            </a:extLst>
          </p:cNvPr>
          <p:cNvSpPr txBox="1"/>
          <p:nvPr/>
        </p:nvSpPr>
        <p:spPr>
          <a:xfrm>
            <a:off x="-407988" y="6437313"/>
            <a:ext cx="4475163" cy="365125"/>
          </a:xfrm>
          <a:prstGeom prst="rect">
            <a:avLst/>
          </a:prstGeom>
          <a:noFill/>
          <a:ln w="9525" cap="flat" cmpd="sng" algn="ctr">
            <a:noFill/>
            <a:prstDash val="solid"/>
            <a:round/>
            <a:headEnd type="none" w="med" len="med"/>
            <a:tailEnd type="none" w="med" len="med"/>
          </a:ln>
        </p:spPr>
        <p:txBody>
          <a:bodyPr anchor="ctr"/>
          <a:lstStyle>
            <a:defPPr>
              <a:defRPr lang="id-ID"/>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defRPr/>
            </a:pPr>
            <a:r>
              <a:rPr lang="id-ID">
                <a:ln w="9525" cap="flat" cmpd="sng" algn="ctr">
                  <a:noFill/>
                  <a:prstDash val="solid"/>
                  <a:round/>
                  <a:headEnd type="none" w="med" len="med"/>
                  <a:tailEnd type="none" w="med" len="med"/>
                </a:ln>
                <a:solidFill>
                  <a:schemeClr val="bg2">
                    <a:lumMod val="25000"/>
                  </a:schemeClr>
                </a:solidFill>
                <a:latin typeface="Segoe UI Light" panose="020B0502040204020203" pitchFamily="34" charset="0"/>
                <a:cs typeface="Segoe UI Light" panose="020B0502040204020203" pitchFamily="34" charset="0"/>
              </a:rPr>
              <a:t>Pemrograman Berbasis Objek</a:t>
            </a:r>
            <a:endParaRPr lang="id-ID">
              <a:solidFill>
                <a:schemeClr val="bg2">
                  <a:lumMod val="25000"/>
                </a:schemeClr>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2292-7E63-55E3-57C8-6CC520C97D7E}"/>
              </a:ext>
            </a:extLst>
          </p:cNvPr>
          <p:cNvSpPr>
            <a:spLocks noGrp="1"/>
          </p:cNvSpPr>
          <p:nvPr>
            <p:ph type="title"/>
          </p:nvPr>
        </p:nvSpPr>
        <p:spPr/>
        <p:txBody>
          <a:bodyPr>
            <a:normAutofit/>
          </a:bodyPr>
          <a:lstStyle/>
          <a:p>
            <a:r>
              <a:rPr lang="en" dirty="0"/>
              <a:t>Pemrograman Mobile</a:t>
            </a:r>
            <a:br>
              <a:rPr lang="en" dirty="0"/>
            </a:br>
            <a:endParaRPr lang="en-US" dirty="0"/>
          </a:p>
        </p:txBody>
      </p:sp>
      <p:sp>
        <p:nvSpPr>
          <p:cNvPr id="3" name="Text Placeholder 2">
            <a:extLst>
              <a:ext uri="{FF2B5EF4-FFF2-40B4-BE49-F238E27FC236}">
                <a16:creationId xmlns:a16="http://schemas.microsoft.com/office/drawing/2014/main" id="{299B3854-3EE6-1BA2-B83C-E5EA6B8A2921}"/>
              </a:ext>
            </a:extLst>
          </p:cNvPr>
          <p:cNvSpPr>
            <a:spLocks noGrp="1"/>
          </p:cNvSpPr>
          <p:nvPr>
            <p:ph type="body" idx="1"/>
          </p:nvPr>
        </p:nvSpPr>
        <p:spPr>
          <a:xfrm>
            <a:off x="2317581" y="3605882"/>
            <a:ext cx="6188745" cy="412807"/>
          </a:xfrm>
        </p:spPr>
        <p:txBody>
          <a:bodyPr>
            <a:noAutofit/>
          </a:bodyPr>
          <a:lstStyle/>
          <a:p>
            <a:pPr marL="0" lvl="0" indent="0" rtl="0">
              <a:spcBef>
                <a:spcPts val="0"/>
              </a:spcBef>
              <a:spcAft>
                <a:spcPts val="0"/>
              </a:spcAft>
              <a:buNone/>
            </a:pPr>
            <a:r>
              <a:rPr lang="en-US" b="1" dirty="0">
                <a:solidFill>
                  <a:schemeClr val="accent3"/>
                </a:solidFill>
              </a:rPr>
              <a:t>06</a:t>
            </a:r>
            <a:r>
              <a:rPr lang="en-US" dirty="0"/>
              <a:t> - Activity &amp; Activity Life Cycle</a:t>
            </a:r>
          </a:p>
        </p:txBody>
      </p:sp>
      <p:sp>
        <p:nvSpPr>
          <p:cNvPr id="4" name="Date Placeholder 3">
            <a:extLst>
              <a:ext uri="{FF2B5EF4-FFF2-40B4-BE49-F238E27FC236}">
                <a16:creationId xmlns:a16="http://schemas.microsoft.com/office/drawing/2014/main" id="{C054DB36-DD85-8971-1A3E-0DF329D230EB}"/>
              </a:ext>
            </a:extLst>
          </p:cNvPr>
          <p:cNvSpPr>
            <a:spLocks noGrp="1"/>
          </p:cNvSpPr>
          <p:nvPr>
            <p:ph type="dt" sz="half" idx="10"/>
          </p:nvPr>
        </p:nvSpPr>
        <p:spPr/>
        <p:txBody>
          <a:bodyPr/>
          <a:lstStyle/>
          <a:p>
            <a:fld id="{BBCEA055-A846-4A99-AE5D-0A67ADD4E3EF}" type="datetime1">
              <a:rPr lang="id-ID" smtClean="0"/>
              <a:t>15/07/2023</a:t>
            </a:fld>
            <a:endParaRPr lang="id-ID"/>
          </a:p>
        </p:txBody>
      </p:sp>
      <p:sp>
        <p:nvSpPr>
          <p:cNvPr id="5" name="Footer Placeholder 4">
            <a:extLst>
              <a:ext uri="{FF2B5EF4-FFF2-40B4-BE49-F238E27FC236}">
                <a16:creationId xmlns:a16="http://schemas.microsoft.com/office/drawing/2014/main" id="{9BDAA821-A87C-D04A-CB3F-AAC756423D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10D88FE-A23E-7326-8D99-669E3E5291EC}"/>
              </a:ext>
            </a:extLst>
          </p:cNvPr>
          <p:cNvSpPr>
            <a:spLocks noGrp="1"/>
          </p:cNvSpPr>
          <p:nvPr>
            <p:ph type="sldNum" sz="quarter" idx="12"/>
          </p:nvPr>
        </p:nvSpPr>
        <p:spPr/>
        <p:txBody>
          <a:bodyPr/>
          <a:lstStyle/>
          <a:p>
            <a:fld id="{DF0E258F-04D6-46E9-8B77-0866F5CD991D}" type="slidenum">
              <a:rPr lang="id-ID" smtClean="0"/>
              <a:t>96</a:t>
            </a:fld>
            <a:endParaRPr lang="id-ID" dirty="0"/>
          </a:p>
        </p:txBody>
      </p:sp>
    </p:spTree>
    <p:extLst>
      <p:ext uri="{BB962C8B-B14F-4D97-AF65-F5344CB8AC3E}">
        <p14:creationId xmlns:p14="http://schemas.microsoft.com/office/powerpoint/2010/main" val="2515453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Activity</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0" lvl="0" indent="0" algn="l" rtl="0">
              <a:spcBef>
                <a:spcPts val="1000"/>
              </a:spcBef>
              <a:spcAft>
                <a:spcPts val="0"/>
              </a:spcAft>
              <a:buClr>
                <a:schemeClr val="dk1"/>
              </a:buClr>
              <a:buSzPts val="1100"/>
              <a:buFont typeface="Arial"/>
              <a:buNone/>
            </a:pPr>
            <a:r>
              <a:rPr lang="en-US" sz="3200" dirty="0" err="1">
                <a:latin typeface="Nanum Gothic Coding"/>
                <a:ea typeface="Nanum Gothic Coding"/>
                <a:cs typeface="Nanum Gothic Coding"/>
                <a:sym typeface="Nanum Gothic Coding"/>
              </a:rPr>
              <a:t>Topik</a:t>
            </a:r>
            <a:r>
              <a:rPr lang="en-US" sz="3200" dirty="0">
                <a:latin typeface="Nanum Gothic Coding"/>
                <a:ea typeface="Nanum Gothic Coding"/>
                <a:cs typeface="Nanum Gothic Coding"/>
                <a:sym typeface="Nanum Gothic Coding"/>
              </a:rPr>
              <a:t> </a:t>
            </a:r>
            <a:r>
              <a:rPr lang="en-US" sz="3200" dirty="0" err="1">
                <a:latin typeface="Nanum Gothic Coding"/>
                <a:ea typeface="Nanum Gothic Coding"/>
                <a:cs typeface="Nanum Gothic Coding"/>
                <a:sym typeface="Nanum Gothic Coding"/>
              </a:rPr>
              <a:t>Pembahasan</a:t>
            </a:r>
            <a:endParaRPr lang="en-US" sz="3200" dirty="0">
              <a:latin typeface="Nanum Gothic Coding"/>
              <a:ea typeface="Nanum Gothic Coding"/>
              <a:cs typeface="Nanum Gothic Coding"/>
              <a:sym typeface="Nanum Gothic Coding"/>
            </a:endParaRPr>
          </a:p>
          <a:p>
            <a:pPr marL="342900" lvl="0" indent="-203200" algn="l" rtl="0">
              <a:spcBef>
                <a:spcPts val="0"/>
              </a:spcBef>
              <a:spcAft>
                <a:spcPts val="0"/>
              </a:spcAft>
              <a:buClr>
                <a:schemeClr val="accent3"/>
              </a:buClr>
              <a:buSzPts val="1400"/>
              <a:buChar char="●"/>
            </a:pPr>
            <a:r>
              <a:rPr lang="en-US" dirty="0" err="1"/>
              <a:t>Apa</a:t>
            </a:r>
            <a:r>
              <a:rPr lang="en-US" dirty="0"/>
              <a:t> </a:t>
            </a:r>
            <a:r>
              <a:rPr lang="en-US" dirty="0" err="1"/>
              <a:t>itu</a:t>
            </a:r>
            <a:r>
              <a:rPr lang="en-US" dirty="0"/>
              <a:t> Activity ?</a:t>
            </a:r>
          </a:p>
          <a:p>
            <a:pPr marL="342900" lvl="0" indent="-203200" algn="l" rtl="0">
              <a:spcBef>
                <a:spcPts val="0"/>
              </a:spcBef>
              <a:spcAft>
                <a:spcPts val="0"/>
              </a:spcAft>
              <a:buClr>
                <a:schemeClr val="accent3"/>
              </a:buClr>
              <a:buSzPts val="1400"/>
              <a:buChar char="●"/>
            </a:pPr>
            <a:r>
              <a:rPr lang="en-US" dirty="0"/>
              <a:t>Ciri-</a:t>
            </a:r>
            <a:r>
              <a:rPr lang="en-US" dirty="0" err="1"/>
              <a:t>ciri</a:t>
            </a:r>
            <a:r>
              <a:rPr lang="en-US" dirty="0"/>
              <a:t> Activity</a:t>
            </a:r>
          </a:p>
          <a:p>
            <a:pPr marL="342900" lvl="0" indent="-203200" algn="l" rtl="0">
              <a:spcBef>
                <a:spcPts val="0"/>
              </a:spcBef>
              <a:spcAft>
                <a:spcPts val="0"/>
              </a:spcAft>
              <a:buClr>
                <a:schemeClr val="accent3"/>
              </a:buClr>
              <a:buSzPts val="1400"/>
              <a:buChar char="●"/>
            </a:pPr>
            <a:r>
              <a:rPr lang="en-US" dirty="0"/>
              <a:t>Kapan </a:t>
            </a:r>
            <a:r>
              <a:rPr lang="en-US" dirty="0" err="1"/>
              <a:t>Menggunakan</a:t>
            </a:r>
            <a:r>
              <a:rPr lang="en-US" dirty="0"/>
              <a:t> Activity ?</a:t>
            </a:r>
          </a:p>
          <a:p>
            <a:pPr marL="342900" lvl="0" indent="-203200" algn="l" rtl="0">
              <a:spcBef>
                <a:spcPts val="0"/>
              </a:spcBef>
              <a:spcAft>
                <a:spcPts val="0"/>
              </a:spcAft>
              <a:buClr>
                <a:schemeClr val="accent3"/>
              </a:buClr>
              <a:buSzPts val="1400"/>
              <a:buChar char="●"/>
            </a:pPr>
            <a:r>
              <a:rPr lang="en-US" dirty="0" err="1"/>
              <a:t>Contoh</a:t>
            </a:r>
            <a:r>
              <a:rPr lang="en-US" dirty="0"/>
              <a:t> Activity pada </a:t>
            </a:r>
            <a:r>
              <a:rPr lang="en-US" dirty="0" err="1"/>
              <a:t>Aplikasi</a:t>
            </a:r>
            <a:endParaRPr lang="en-US" dirty="0"/>
          </a:p>
          <a:p>
            <a:pPr marL="342900" lvl="0" indent="-203200" algn="l" rtl="0">
              <a:spcBef>
                <a:spcPts val="0"/>
              </a:spcBef>
              <a:spcAft>
                <a:spcPts val="0"/>
              </a:spcAft>
              <a:buClr>
                <a:schemeClr val="accent3"/>
              </a:buClr>
              <a:buSzPts val="1400"/>
              <a:buChar char="●"/>
            </a:pPr>
            <a:r>
              <a:rPr lang="en-US" dirty="0"/>
              <a:t>Activity Life Cycle</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97</a:t>
            </a:fld>
            <a:endParaRPr lang="id-ID" dirty="0"/>
          </a:p>
        </p:txBody>
      </p:sp>
    </p:spTree>
    <p:extLst>
      <p:ext uri="{BB962C8B-B14F-4D97-AF65-F5344CB8AC3E}">
        <p14:creationId xmlns:p14="http://schemas.microsoft.com/office/powerpoint/2010/main" val="31724620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a:xfrm>
            <a:off x="1652338" y="1709530"/>
            <a:ext cx="6440904" cy="1099930"/>
          </a:xfrm>
        </p:spPr>
        <p:txBody>
          <a:bodyPr>
            <a:normAutofit fontScale="90000"/>
          </a:bodyPr>
          <a:lstStyle/>
          <a:p>
            <a:br>
              <a:rPr lang="en-US" dirty="0"/>
            </a:br>
            <a:r>
              <a:rPr lang="en-US" sz="7300" dirty="0"/>
              <a:t>01</a:t>
            </a:r>
            <a:br>
              <a:rPr lang="en-US" sz="3600" dirty="0"/>
            </a:b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a:xfrm>
            <a:off x="184897" y="1277957"/>
            <a:ext cx="8814723" cy="4898253"/>
          </a:xfrm>
        </p:spPr>
        <p:txBody>
          <a:bodyPr/>
          <a:lstStyle/>
          <a:p>
            <a:pPr marL="0" indent="0">
              <a:buNone/>
            </a:pPr>
            <a:r>
              <a:rPr lang="en-US" sz="2000" dirty="0"/>
              <a:t>		 </a:t>
            </a:r>
          </a:p>
          <a:p>
            <a:pPr marL="0" indent="0">
              <a:buNone/>
            </a:pPr>
            <a:endParaRPr lang="en-US" dirty="0"/>
          </a:p>
          <a:p>
            <a:pPr marL="0" indent="0">
              <a:buNone/>
            </a:pPr>
            <a:endParaRPr lang="en-US" sz="2000" dirty="0"/>
          </a:p>
          <a:p>
            <a:pPr marL="0" indent="0">
              <a:buNone/>
            </a:pPr>
            <a:endParaRPr lang="en-US" dirty="0"/>
          </a:p>
          <a:p>
            <a:pPr marL="0" lvl="0" indent="0" algn="ctr" rtl="0">
              <a:spcBef>
                <a:spcPts val="0"/>
              </a:spcBef>
              <a:spcAft>
                <a:spcPts val="0"/>
              </a:spcAft>
              <a:buNone/>
            </a:pPr>
            <a:r>
              <a:rPr lang="en-US" sz="4800" dirty="0"/>
              <a:t>	</a:t>
            </a:r>
            <a:r>
              <a:rPr lang="en-US" sz="4800" dirty="0" err="1"/>
              <a:t>Apa</a:t>
            </a:r>
            <a:r>
              <a:rPr lang="en-US" sz="4800" dirty="0"/>
              <a:t> </a:t>
            </a:r>
            <a:r>
              <a:rPr lang="en-US" sz="4800" dirty="0" err="1"/>
              <a:t>itu</a:t>
            </a:r>
            <a:r>
              <a:rPr lang="en-US" sz="4800" dirty="0"/>
              <a:t> Activity ?</a:t>
            </a:r>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98</a:t>
            </a:fld>
            <a:endParaRPr lang="id-ID" dirty="0"/>
          </a:p>
        </p:txBody>
      </p:sp>
    </p:spTree>
    <p:extLst>
      <p:ext uri="{BB962C8B-B14F-4D97-AF65-F5344CB8AC3E}">
        <p14:creationId xmlns:p14="http://schemas.microsoft.com/office/powerpoint/2010/main" val="101742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C04B-9336-4630-83EC-4975F8193160}"/>
              </a:ext>
            </a:extLst>
          </p:cNvPr>
          <p:cNvSpPr>
            <a:spLocks noGrp="1"/>
          </p:cNvSpPr>
          <p:nvPr>
            <p:ph type="title"/>
          </p:nvPr>
        </p:nvSpPr>
        <p:spPr/>
        <p:txBody>
          <a:bodyPr/>
          <a:lstStyle/>
          <a:p>
            <a:r>
              <a:rPr lang="en" sz="3600" dirty="0"/>
              <a:t>Apa itu Activity ?</a:t>
            </a:r>
            <a:endParaRPr lang="en-US" dirty="0"/>
          </a:p>
        </p:txBody>
      </p:sp>
      <p:sp>
        <p:nvSpPr>
          <p:cNvPr id="3" name="Content Placeholder 2">
            <a:extLst>
              <a:ext uri="{FF2B5EF4-FFF2-40B4-BE49-F238E27FC236}">
                <a16:creationId xmlns:a16="http://schemas.microsoft.com/office/drawing/2014/main" id="{11B20222-A29D-3DFE-ABB7-EC8E17F59C05}"/>
              </a:ext>
            </a:extLst>
          </p:cNvPr>
          <p:cNvSpPr>
            <a:spLocks noGrp="1"/>
          </p:cNvSpPr>
          <p:nvPr>
            <p:ph idx="1"/>
          </p:nvPr>
        </p:nvSpPr>
        <p:spPr/>
        <p:txBody>
          <a:bodyPr/>
          <a:lstStyle/>
          <a:p>
            <a:pPr marL="342900" lvl="0" indent="-203200" algn="l" rtl="0">
              <a:spcBef>
                <a:spcPts val="0"/>
              </a:spcBef>
              <a:spcAft>
                <a:spcPts val="0"/>
              </a:spcAft>
              <a:buClr>
                <a:schemeClr val="accent3"/>
              </a:buClr>
              <a:buSzPts val="1400"/>
              <a:buChar char="●"/>
            </a:pPr>
            <a:r>
              <a:rPr lang="en-US" dirty="0"/>
              <a:t>Activity </a:t>
            </a:r>
            <a:r>
              <a:rPr lang="en-US" dirty="0" err="1"/>
              <a:t>merupakan</a:t>
            </a:r>
            <a:r>
              <a:rPr lang="en-US" dirty="0"/>
              <a:t> public class pada </a:t>
            </a:r>
            <a:r>
              <a:rPr lang="en-US" dirty="0" err="1"/>
              <a:t>aplikasi</a:t>
            </a:r>
            <a:r>
              <a:rPr lang="en-US" dirty="0"/>
              <a:t> android, </a:t>
            </a:r>
            <a:r>
              <a:rPr lang="en-US" dirty="0" err="1"/>
              <a:t>dimana</a:t>
            </a:r>
            <a:r>
              <a:rPr lang="en-US" dirty="0"/>
              <a:t> Activity </a:t>
            </a:r>
            <a:r>
              <a:rPr lang="en-US" dirty="0" err="1"/>
              <a:t>merupakan</a:t>
            </a:r>
            <a:r>
              <a:rPr lang="en-US" dirty="0"/>
              <a:t> </a:t>
            </a:r>
            <a:r>
              <a:rPr lang="en-US" dirty="0" err="1"/>
              <a:t>bagian</a:t>
            </a:r>
            <a:r>
              <a:rPr lang="en-US" dirty="0"/>
              <a:t> </a:t>
            </a:r>
            <a:r>
              <a:rPr lang="en-US" dirty="0" err="1"/>
              <a:t>terpenting</a:t>
            </a:r>
            <a:r>
              <a:rPr lang="en-US" dirty="0"/>
              <a:t> </a:t>
            </a:r>
            <a:r>
              <a:rPr lang="en-US" dirty="0" err="1"/>
              <a:t>dari</a:t>
            </a:r>
            <a:r>
              <a:rPr lang="en-US" dirty="0"/>
              <a:t> </a:t>
            </a:r>
            <a:r>
              <a:rPr lang="en-US" dirty="0" err="1"/>
              <a:t>sebuah</a:t>
            </a:r>
            <a:r>
              <a:rPr lang="en-US" dirty="0"/>
              <a:t> </a:t>
            </a:r>
            <a:r>
              <a:rPr lang="en-US" dirty="0" err="1"/>
              <a:t>siklus</a:t>
            </a:r>
            <a:r>
              <a:rPr lang="en-US" dirty="0"/>
              <a:t> </a:t>
            </a:r>
            <a:r>
              <a:rPr lang="en-US" dirty="0" err="1"/>
              <a:t>aplikasi</a:t>
            </a:r>
            <a:r>
              <a:rPr lang="en-US" dirty="0"/>
              <a:t>.</a:t>
            </a:r>
          </a:p>
          <a:p>
            <a:pPr marL="342900" lvl="0" indent="-203200" algn="l" rtl="0">
              <a:spcBef>
                <a:spcPts val="0"/>
              </a:spcBef>
              <a:spcAft>
                <a:spcPts val="0"/>
              </a:spcAft>
              <a:buClr>
                <a:schemeClr val="accent3"/>
              </a:buClr>
              <a:buSzPts val="1400"/>
              <a:buChar char="●"/>
            </a:pPr>
            <a:r>
              <a:rPr lang="en-US" dirty="0"/>
              <a:t>Activity </a:t>
            </a:r>
            <a:r>
              <a:rPr lang="en-US" dirty="0" err="1"/>
              <a:t>adalah</a:t>
            </a:r>
            <a:r>
              <a:rPr lang="en-US" dirty="0"/>
              <a:t> </a:t>
            </a:r>
            <a:r>
              <a:rPr lang="en-US" dirty="0" err="1"/>
              <a:t>komponen</a:t>
            </a:r>
            <a:r>
              <a:rPr lang="en-US" dirty="0"/>
              <a:t> yang </a:t>
            </a:r>
            <a:r>
              <a:rPr lang="en-US" dirty="0" err="1"/>
              <a:t>dapat</a:t>
            </a:r>
            <a:r>
              <a:rPr lang="en-US" dirty="0"/>
              <a:t> </a:t>
            </a:r>
            <a:r>
              <a:rPr lang="en-US" dirty="0" err="1"/>
              <a:t>dilihat</a:t>
            </a:r>
            <a:r>
              <a:rPr lang="en-US" dirty="0"/>
              <a:t> oleh </a:t>
            </a:r>
            <a:r>
              <a:rPr lang="en-US" dirty="0" err="1"/>
              <a:t>pengguna</a:t>
            </a:r>
            <a:r>
              <a:rPr lang="en-US" dirty="0"/>
              <a:t>, </a:t>
            </a:r>
            <a:r>
              <a:rPr lang="en-US" dirty="0" err="1"/>
              <a:t>sehingga</a:t>
            </a:r>
            <a:r>
              <a:rPr lang="en-US" dirty="0"/>
              <a:t> </a:t>
            </a:r>
            <a:r>
              <a:rPr lang="en-US" dirty="0" err="1"/>
              <a:t>dapat</a:t>
            </a:r>
            <a:r>
              <a:rPr lang="en-US" dirty="0"/>
              <a:t> </a:t>
            </a:r>
            <a:r>
              <a:rPr lang="en-US" dirty="0" err="1"/>
              <a:t>berinteraksi</a:t>
            </a:r>
            <a:r>
              <a:rPr lang="en-US" dirty="0"/>
              <a:t> </a:t>
            </a:r>
            <a:r>
              <a:rPr lang="en-US" dirty="0" err="1"/>
              <a:t>dengan</a:t>
            </a:r>
            <a:r>
              <a:rPr lang="en-US" dirty="0"/>
              <a:t> </a:t>
            </a:r>
            <a:r>
              <a:rPr lang="en-US" dirty="0" err="1"/>
              <a:t>aplikasi</a:t>
            </a:r>
            <a:endParaRPr lang="en-US" dirty="0"/>
          </a:p>
          <a:p>
            <a:pPr marL="342900" lvl="0" indent="-203200" algn="l" rtl="0">
              <a:spcBef>
                <a:spcPts val="0"/>
              </a:spcBef>
              <a:spcAft>
                <a:spcPts val="0"/>
              </a:spcAft>
              <a:buClr>
                <a:schemeClr val="accent3"/>
              </a:buClr>
              <a:buSzPts val="1400"/>
              <a:buChar char="●"/>
            </a:pPr>
            <a:r>
              <a:rPr lang="en-US" dirty="0"/>
              <a:t>Activity </a:t>
            </a:r>
            <a:r>
              <a:rPr lang="en-US" dirty="0" err="1"/>
              <a:t>memiliki</a:t>
            </a:r>
            <a:r>
              <a:rPr lang="en-US" dirty="0"/>
              <a:t> </a:t>
            </a:r>
            <a:r>
              <a:rPr lang="en-US" dirty="0" err="1"/>
              <a:t>siklus</a:t>
            </a:r>
            <a:r>
              <a:rPr lang="en-US" dirty="0"/>
              <a:t> </a:t>
            </a:r>
            <a:r>
              <a:rPr lang="en-US" dirty="0" err="1"/>
              <a:t>hidup</a:t>
            </a:r>
            <a:r>
              <a:rPr lang="en-US" dirty="0"/>
              <a:t> (lifecycle) yang </a:t>
            </a:r>
            <a:r>
              <a:rPr lang="en-US" dirty="0" err="1"/>
              <a:t>merupakan</a:t>
            </a:r>
            <a:r>
              <a:rPr lang="en-US" dirty="0"/>
              <a:t> </a:t>
            </a:r>
            <a:r>
              <a:rPr lang="en-US" dirty="0" err="1"/>
              <a:t>kondisi</a:t>
            </a:r>
            <a:r>
              <a:rPr lang="en-US" dirty="0"/>
              <a:t> yang </a:t>
            </a:r>
            <a:r>
              <a:rPr lang="en-US" dirty="0" err="1"/>
              <a:t>akan</a:t>
            </a:r>
            <a:r>
              <a:rPr lang="en-US" dirty="0"/>
              <a:t> </a:t>
            </a:r>
            <a:r>
              <a:rPr lang="en-US" dirty="0" err="1"/>
              <a:t>dialami</a:t>
            </a:r>
            <a:r>
              <a:rPr lang="en-US" dirty="0"/>
              <a:t> </a:t>
            </a:r>
            <a:r>
              <a:rPr lang="en-US" dirty="0" err="1"/>
              <a:t>saat</a:t>
            </a:r>
            <a:r>
              <a:rPr lang="en-US" dirty="0"/>
              <a:t> </a:t>
            </a:r>
            <a:r>
              <a:rPr lang="en-US" dirty="0" err="1"/>
              <a:t>diciptakan</a:t>
            </a:r>
            <a:r>
              <a:rPr lang="en-US" dirty="0"/>
              <a:t> </a:t>
            </a:r>
            <a:r>
              <a:rPr lang="en-US" dirty="0" err="1"/>
              <a:t>sampai</a:t>
            </a:r>
            <a:r>
              <a:rPr lang="en-US" dirty="0"/>
              <a:t> </a:t>
            </a:r>
            <a:r>
              <a:rPr lang="en-US" dirty="0" err="1"/>
              <a:t>dihancurkan</a:t>
            </a:r>
            <a:r>
              <a:rPr lang="en-US" dirty="0"/>
              <a:t>.</a:t>
            </a:r>
          </a:p>
          <a:p>
            <a:pPr marL="342900" lvl="0" indent="-203200" algn="l" rtl="0">
              <a:spcBef>
                <a:spcPts val="0"/>
              </a:spcBef>
              <a:spcAft>
                <a:spcPts val="0"/>
              </a:spcAft>
              <a:buClr>
                <a:schemeClr val="accent3"/>
              </a:buClr>
              <a:buSzPts val="1400"/>
              <a:buChar char="●"/>
            </a:pPr>
            <a:endParaRPr lang="en-US" dirty="0"/>
          </a:p>
        </p:txBody>
      </p:sp>
      <p:sp>
        <p:nvSpPr>
          <p:cNvPr id="4" name="Date Placeholder 3">
            <a:extLst>
              <a:ext uri="{FF2B5EF4-FFF2-40B4-BE49-F238E27FC236}">
                <a16:creationId xmlns:a16="http://schemas.microsoft.com/office/drawing/2014/main" id="{C8226E26-C7BF-DD1A-38D0-798C29BDA925}"/>
              </a:ext>
            </a:extLst>
          </p:cNvPr>
          <p:cNvSpPr>
            <a:spLocks noGrp="1"/>
          </p:cNvSpPr>
          <p:nvPr>
            <p:ph type="dt" sz="half" idx="10"/>
          </p:nvPr>
        </p:nvSpPr>
        <p:spPr/>
        <p:txBody>
          <a:bodyPr/>
          <a:lstStyle/>
          <a:p>
            <a:fld id="{EDFBBC74-4B99-4212-A7D9-0CF121B94CA0}" type="datetime1">
              <a:rPr lang="id-ID" smtClean="0"/>
              <a:t>15/07/2023</a:t>
            </a:fld>
            <a:endParaRPr lang="id-ID" dirty="0"/>
          </a:p>
        </p:txBody>
      </p:sp>
      <p:sp>
        <p:nvSpPr>
          <p:cNvPr id="5" name="Footer Placeholder 4">
            <a:extLst>
              <a:ext uri="{FF2B5EF4-FFF2-40B4-BE49-F238E27FC236}">
                <a16:creationId xmlns:a16="http://schemas.microsoft.com/office/drawing/2014/main" id="{FD45D188-57DF-20D5-AD9A-83EAAB8045BE}"/>
              </a:ext>
            </a:extLst>
          </p:cNvPr>
          <p:cNvSpPr>
            <a:spLocks noGrp="1"/>
          </p:cNvSpPr>
          <p:nvPr>
            <p:ph type="ftr" sz="quarter" idx="11"/>
          </p:nvPr>
        </p:nvSpPr>
        <p:spPr/>
        <p:txBody>
          <a:bodyPr/>
          <a:lstStyle/>
          <a:p>
            <a:r>
              <a:rPr lang="id-ID" sz="1050">
                <a:solidFill>
                  <a:schemeClr val="bg2">
                    <a:lumMod val="25000"/>
                  </a:schemeClr>
                </a:solidFill>
                <a:latin typeface="Segoe UI Light" panose="020B0502040204020203" pitchFamily="34" charset="0"/>
                <a:cs typeface="Segoe UI Light" panose="020B0502040204020203" pitchFamily="34" charset="0"/>
              </a:rPr>
              <a:t>Penjelasan Aplikasi Izin Belajar</a:t>
            </a:r>
            <a:endParaRPr lang="id-ID" sz="105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4CC1D0B-FD81-E434-5183-14C5333392CE}"/>
              </a:ext>
            </a:extLst>
          </p:cNvPr>
          <p:cNvSpPr>
            <a:spLocks noGrp="1"/>
          </p:cNvSpPr>
          <p:nvPr>
            <p:ph type="sldNum" sz="quarter" idx="12"/>
          </p:nvPr>
        </p:nvSpPr>
        <p:spPr/>
        <p:txBody>
          <a:bodyPr/>
          <a:lstStyle/>
          <a:p>
            <a:fld id="{DF0E258F-04D6-46E9-8B77-0866F5CD991D}" type="slidenum">
              <a:rPr lang="id-ID" smtClean="0"/>
              <a:pPr/>
              <a:t>99</a:t>
            </a:fld>
            <a:endParaRPr lang="id-ID" dirty="0"/>
          </a:p>
        </p:txBody>
      </p:sp>
      <p:graphicFrame>
        <p:nvGraphicFramePr>
          <p:cNvPr id="8" name="Table 8">
            <a:extLst>
              <a:ext uri="{FF2B5EF4-FFF2-40B4-BE49-F238E27FC236}">
                <a16:creationId xmlns:a16="http://schemas.microsoft.com/office/drawing/2014/main" id="{83A87465-3488-A9E7-330F-2DC945FCB892}"/>
              </a:ext>
            </a:extLst>
          </p:cNvPr>
          <p:cNvGraphicFramePr>
            <a:graphicFrameLocks noGrp="1"/>
          </p:cNvGraphicFramePr>
          <p:nvPr>
            <p:extLst>
              <p:ext uri="{D42A27DB-BD31-4B8C-83A1-F6EECF244321}">
                <p14:modId xmlns:p14="http://schemas.microsoft.com/office/powerpoint/2010/main" val="645556380"/>
              </p:ext>
            </p:extLst>
          </p:nvPr>
        </p:nvGraphicFramePr>
        <p:xfrm>
          <a:off x="1524000" y="3657599"/>
          <a:ext cx="6096000" cy="874185"/>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85270516"/>
                    </a:ext>
                  </a:extLst>
                </a:gridCol>
                <a:gridCol w="2032000">
                  <a:extLst>
                    <a:ext uri="{9D8B030D-6E8A-4147-A177-3AD203B41FA5}">
                      <a16:colId xmlns:a16="http://schemas.microsoft.com/office/drawing/2014/main" val="3850772684"/>
                    </a:ext>
                  </a:extLst>
                </a:gridCol>
                <a:gridCol w="2032000">
                  <a:extLst>
                    <a:ext uri="{9D8B030D-6E8A-4147-A177-3AD203B41FA5}">
                      <a16:colId xmlns:a16="http://schemas.microsoft.com/office/drawing/2014/main" val="2474333466"/>
                    </a:ext>
                  </a:extLst>
                </a:gridCol>
              </a:tblGrid>
              <a:tr h="508425">
                <a:tc>
                  <a:txBody>
                    <a:bodyPr/>
                    <a:lstStyle/>
                    <a:p>
                      <a:pPr algn="ctr"/>
                      <a:r>
                        <a:rPr lang="en-US" dirty="0">
                          <a:solidFill>
                            <a:schemeClr val="tx1"/>
                          </a:solidFill>
                        </a:rPr>
                        <a:t>Web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Desktop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Android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752390139"/>
                  </a:ext>
                </a:extLst>
              </a:tr>
              <a:tr h="273454">
                <a:tc>
                  <a:txBody>
                    <a:bodyPr/>
                    <a:lstStyle/>
                    <a:p>
                      <a:pPr algn="ctr"/>
                      <a:r>
                        <a:rPr lang="en-US" dirty="0"/>
                        <a:t>Page/Halaman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6594364"/>
                  </a:ext>
                </a:extLst>
              </a:tr>
            </a:tbl>
          </a:graphicData>
        </a:graphic>
      </p:graphicFrame>
    </p:spTree>
    <p:extLst>
      <p:ext uri="{BB962C8B-B14F-4D97-AF65-F5344CB8AC3E}">
        <p14:creationId xmlns:p14="http://schemas.microsoft.com/office/powerpoint/2010/main" val="36549793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2003</TotalTime>
  <Words>9846</Words>
  <Application>Microsoft Office PowerPoint</Application>
  <PresentationFormat>On-screen Show (4:3)</PresentationFormat>
  <Paragraphs>1726</Paragraphs>
  <Slides>235</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235</vt:i4>
      </vt:variant>
    </vt:vector>
  </HeadingPairs>
  <TitlesOfParts>
    <vt:vector size="249" baseType="lpstr">
      <vt:lpstr>Google Sans</vt:lpstr>
      <vt:lpstr>Nanum Gothic Coding</vt:lpstr>
      <vt:lpstr>Product Sans</vt:lpstr>
      <vt:lpstr>source-code-pro</vt:lpstr>
      <vt:lpstr>source-serif-pro</vt:lpstr>
      <vt:lpstr>Arial</vt:lpstr>
      <vt:lpstr>Calibri</vt:lpstr>
      <vt:lpstr>Courier New</vt:lpstr>
      <vt:lpstr>Dosis</vt:lpstr>
      <vt:lpstr>PT Serif</vt:lpstr>
      <vt:lpstr>Raleway</vt:lpstr>
      <vt:lpstr>Roboto</vt:lpstr>
      <vt:lpstr>Segoe UI Light</vt:lpstr>
      <vt:lpstr>Office Theme</vt:lpstr>
      <vt:lpstr>Aplikasi Desktop Java</vt:lpstr>
      <vt:lpstr>Pemrograman Mobile </vt:lpstr>
      <vt:lpstr>Topik Pembahasan</vt:lpstr>
      <vt:lpstr>Hal-hal</vt:lpstr>
      <vt:lpstr>Hal-hal Mengenai Pemrograman Mobile</vt:lpstr>
      <vt:lpstr>Pra-Syarat</vt:lpstr>
      <vt:lpstr>Pra-Syarat</vt:lpstr>
      <vt:lpstr>Pra-Syarat</vt:lpstr>
      <vt:lpstr>Materi</vt:lpstr>
      <vt:lpstr>Prasyarat Migrasi ke AndroidX ?</vt:lpstr>
      <vt:lpstr>Harapan Hasil Akhir</vt:lpstr>
      <vt:lpstr>Harapan Hasil Akhir</vt:lpstr>
      <vt:lpstr>Pemrograman Mobile </vt:lpstr>
      <vt:lpstr>Mengenal Pemrograman Mobile</vt:lpstr>
      <vt:lpstr> 01 </vt:lpstr>
      <vt:lpstr>Apa itu Pemrograman Mobile ?</vt:lpstr>
      <vt:lpstr> 02 </vt:lpstr>
      <vt:lpstr>Jenis Perangkat Mobile</vt:lpstr>
      <vt:lpstr> 03 </vt:lpstr>
      <vt:lpstr>Sistem Operasi Mobile</vt:lpstr>
      <vt:lpstr>Sistem Operasi Mobile</vt:lpstr>
      <vt:lpstr>Sistem Operasi Mobile</vt:lpstr>
      <vt:lpstr>Sistem Operasi Mobile</vt:lpstr>
      <vt:lpstr> 04 </vt:lpstr>
      <vt:lpstr>Bahasa Pemrograman untuk Sistem Operasi Android</vt:lpstr>
      <vt:lpstr>Bahasa Pemrograman untuk Sistem Operasi IOS</vt:lpstr>
      <vt:lpstr>Cross-Platform</vt:lpstr>
      <vt:lpstr> 05 </vt:lpstr>
      <vt:lpstr>Jenis Mobile Development</vt:lpstr>
      <vt:lpstr>Jenis Mobile Development</vt:lpstr>
      <vt:lpstr>Jenis Mobile Development</vt:lpstr>
      <vt:lpstr>Jenis Mobile Development</vt:lpstr>
      <vt:lpstr>Pemrograman Mobile </vt:lpstr>
      <vt:lpstr>ACTIVITY</vt:lpstr>
      <vt:lpstr>Download &amp; Instal JDK</vt:lpstr>
      <vt:lpstr>Download &amp; Instal JDK</vt:lpstr>
      <vt:lpstr>Download &amp; Instal JDK</vt:lpstr>
      <vt:lpstr>Download &amp; Instal JDK</vt:lpstr>
      <vt:lpstr>Download &amp; Instal JDK</vt:lpstr>
      <vt:lpstr>Download &amp; Instal JDK</vt:lpstr>
      <vt:lpstr>Download &amp; Instal JDK</vt:lpstr>
      <vt:lpstr>Download &amp; Instal JDK</vt:lpstr>
      <vt:lpstr>Download &amp; Instal JDK</vt:lpstr>
      <vt:lpstr>Download &amp; Instal JDK</vt:lpstr>
      <vt:lpstr>Download &amp; Instal IDE</vt:lpstr>
      <vt:lpstr>Download &amp; Instal IDE</vt:lpstr>
      <vt:lpstr>Download &amp; Instal IDE</vt:lpstr>
      <vt:lpstr>Download &amp; Instal IDE</vt:lpstr>
      <vt:lpstr>Download &amp; Instal IDE</vt:lpstr>
      <vt:lpstr>Download &amp; Instal IDE</vt:lpstr>
      <vt:lpstr>Download &amp; Instal IDE</vt:lpstr>
      <vt:lpstr>Download &amp; Instal IDE</vt:lpstr>
      <vt:lpstr>Download &amp; Instal IDE</vt:lpstr>
      <vt:lpstr>Download &amp; Instal IDE</vt:lpstr>
      <vt:lpstr>Download &amp; Instal IDE</vt:lpstr>
      <vt:lpstr>Membuat Project Pertama</vt:lpstr>
      <vt:lpstr>Membuat Project Pertama</vt:lpstr>
      <vt:lpstr>Membuat Project Pertama</vt:lpstr>
      <vt:lpstr>Membuat Project Pertama</vt:lpstr>
      <vt:lpstr>Membuat Project Pertama</vt:lpstr>
      <vt:lpstr>Instal SDK</vt:lpstr>
      <vt:lpstr>Instal SDK</vt:lpstr>
      <vt:lpstr>Instal SDK</vt:lpstr>
      <vt:lpstr>Instal SDK</vt:lpstr>
      <vt:lpstr>Download &amp; Instal ADB</vt:lpstr>
      <vt:lpstr>Download &amp; Instal ADB</vt:lpstr>
      <vt:lpstr>Download &amp; Instal ADB</vt:lpstr>
      <vt:lpstr>Download &amp; Instal ADB</vt:lpstr>
      <vt:lpstr>Instal Emulator / AVD</vt:lpstr>
      <vt:lpstr>Instal Emulator / AVD</vt:lpstr>
      <vt:lpstr>Instal Emulator / AVD</vt:lpstr>
      <vt:lpstr>Instal Emulator / AVD</vt:lpstr>
      <vt:lpstr>Instal Emulator / AVD</vt:lpstr>
      <vt:lpstr>Pemrograman Mobile </vt:lpstr>
      <vt:lpstr>Apa itu AndroidX ?</vt:lpstr>
      <vt:lpstr>Apa itu AndroidX?</vt:lpstr>
      <vt:lpstr>Apa itu AndoidX ?</vt:lpstr>
      <vt:lpstr>Kenapa Perlu Migrasi?</vt:lpstr>
      <vt:lpstr>Kenapa Perlu Migrasi ke AndroidX ?</vt:lpstr>
      <vt:lpstr>Kenapa Perlu Migrasi ke AndroidX ?</vt:lpstr>
      <vt:lpstr>Prasyarat Migrasi</vt:lpstr>
      <vt:lpstr>Prasyarat Migrasi ke AndroidX ?</vt:lpstr>
      <vt:lpstr>Cara Migrasi ke AndroidX</vt:lpstr>
      <vt:lpstr>Cara Migrasi ke AndroidX </vt:lpstr>
      <vt:lpstr>Cara Migrasi ke AndroidX </vt:lpstr>
      <vt:lpstr>Cara Migrasi ke AndroidX</vt:lpstr>
      <vt:lpstr>Cara Migrasi ke AndroidX </vt:lpstr>
      <vt:lpstr>Cara Migrasi ke AndroidX </vt:lpstr>
      <vt:lpstr>Cara Migrasi ke AndroidX </vt:lpstr>
      <vt:lpstr>Cara Migrasi ke AndroidX </vt:lpstr>
      <vt:lpstr>Cara Migrasi ke AndroidX </vt:lpstr>
      <vt:lpstr>Cara Migrasi ke AndroidX </vt:lpstr>
      <vt:lpstr>Cara Migrasi ke AndroidX </vt:lpstr>
      <vt:lpstr>Cara Migrasi ke AndroidX </vt:lpstr>
      <vt:lpstr>Cara Migrasi ke AndroidX </vt:lpstr>
      <vt:lpstr>Pemrograman Mobile </vt:lpstr>
      <vt:lpstr>Activity</vt:lpstr>
      <vt:lpstr> 01 </vt:lpstr>
      <vt:lpstr>Apa itu Activity ?</vt:lpstr>
      <vt:lpstr> 02 </vt:lpstr>
      <vt:lpstr>Ciri-ciri Activity</vt:lpstr>
      <vt:lpstr> 03 </vt:lpstr>
      <vt:lpstr>Kapan Menggunakan Activity ?</vt:lpstr>
      <vt:lpstr> 04 </vt:lpstr>
      <vt:lpstr>Contoh Activity pada Aplikasi</vt:lpstr>
      <vt:lpstr> 05 </vt:lpstr>
      <vt:lpstr>Activity Life Cycle</vt:lpstr>
      <vt:lpstr>    Menangani Perubahan Konfigurasi    </vt:lpstr>
      <vt:lpstr>Memanggil Super Class</vt:lpstr>
      <vt:lpstr>Contoh Aplikasi</vt:lpstr>
      <vt:lpstr>Contoh Aplikasi</vt:lpstr>
      <vt:lpstr>Contoh Aplikasi</vt:lpstr>
      <vt:lpstr>Contoh Aplikasi</vt:lpstr>
      <vt:lpstr>Contoh Aplikasi</vt:lpstr>
      <vt:lpstr>Contoh Aplikasi</vt:lpstr>
      <vt:lpstr>Contoh Aplikasi</vt:lpstr>
      <vt:lpstr>Contoh Aplikasi</vt:lpstr>
      <vt:lpstr>Pemrograman Mobile </vt:lpstr>
      <vt:lpstr>Topik Pembahasan</vt:lpstr>
      <vt:lpstr>Apa itu XML?</vt:lpstr>
      <vt:lpstr>Perbedaan XML dengan HTML</vt:lpstr>
      <vt:lpstr>Struktur XML</vt:lpstr>
      <vt:lpstr>Kelebihan dan Kekurangan XML</vt:lpstr>
      <vt:lpstr>Contoh XML pada UI Android</vt:lpstr>
      <vt:lpstr>Pemrograman Mobile </vt:lpstr>
      <vt:lpstr>Penjelasan Mengenai Hard Code</vt:lpstr>
      <vt:lpstr>Contoh Hard Code pada Java</vt:lpstr>
      <vt:lpstr>Kelebihan dan Kekurangan Hard Code</vt:lpstr>
      <vt:lpstr>Colors</vt:lpstr>
      <vt:lpstr>String</vt:lpstr>
      <vt:lpstr>Dimens</vt:lpstr>
      <vt:lpstr>PowerPoint Presentation</vt:lpstr>
      <vt:lpstr>Pemrograman Mobile </vt:lpstr>
      <vt:lpstr>Satuan Ukuran</vt:lpstr>
      <vt:lpstr> 01 </vt:lpstr>
      <vt:lpstr>Macam-macam Satuan Ukuran</vt:lpstr>
      <vt:lpstr> 02 </vt:lpstr>
      <vt:lpstr>Satuan Dp &amp; Sp</vt:lpstr>
      <vt:lpstr> 03 </vt:lpstr>
      <vt:lpstr>Match Parent &amp; Wrap Content  </vt:lpstr>
      <vt:lpstr>Contoh Penggunaan</vt:lpstr>
      <vt:lpstr>Contoh Penggunaan</vt:lpstr>
      <vt:lpstr>Contoh Penggunaan</vt:lpstr>
      <vt:lpstr>Pemrograman Mobile 10 - Mengenal dan Menerapkan Style </vt:lpstr>
      <vt:lpstr>Mengenal dan Menerapkan Style</vt:lpstr>
      <vt:lpstr>PowerPoint Presentation</vt:lpstr>
      <vt:lpstr>Apa itu Style ?</vt:lpstr>
      <vt:lpstr>PowerPoint Presentation</vt:lpstr>
      <vt:lpstr>Menerapkan Style</vt:lpstr>
      <vt:lpstr>PowerPoint Presentation</vt:lpstr>
      <vt:lpstr>Pemrograman Mobile 12 - Intent </vt:lpstr>
      <vt:lpstr>    </vt:lpstr>
      <vt:lpstr>01</vt:lpstr>
      <vt:lpstr>Apa itu Intent ? </vt:lpstr>
      <vt:lpstr>02</vt:lpstr>
      <vt:lpstr>Jenis Intent </vt:lpstr>
      <vt:lpstr>Pemrograman Mobile 13 - Layouting </vt:lpstr>
      <vt:lpstr>Layouting</vt:lpstr>
      <vt:lpstr>Apa itu Layout ?</vt:lpstr>
      <vt:lpstr>Linear Layout</vt:lpstr>
      <vt:lpstr>Relative Layout</vt:lpstr>
      <vt:lpstr>Constraint Layout</vt:lpstr>
      <vt:lpstr>Scroll View</vt:lpstr>
      <vt:lpstr>Frame Layout</vt:lpstr>
      <vt:lpstr>Contoh penggunaan Frame Layout di Android Studio</vt:lpstr>
      <vt:lpstr>Contoh penggunaan Frame Layout di Android Studio</vt:lpstr>
      <vt:lpstr>Table Layout</vt:lpstr>
      <vt:lpstr>Contoh penggunaan Table Layout di Android Studio</vt:lpstr>
      <vt:lpstr>Contoh penggunaan Table Layout di Android Studio</vt:lpstr>
      <vt:lpstr>Pemrograman Mobile </vt:lpstr>
      <vt:lpstr>Layouting</vt:lpstr>
      <vt:lpstr>01</vt:lpstr>
      <vt:lpstr>Apa itu Fragment ?</vt:lpstr>
      <vt:lpstr>02</vt:lpstr>
      <vt:lpstr>Ilustrasi Fragment</vt:lpstr>
      <vt:lpstr>Pemrograman Mobile 15 - Android Components </vt:lpstr>
      <vt:lpstr>Layouting</vt:lpstr>
      <vt:lpstr>PowerPoint Presentation</vt:lpstr>
      <vt:lpstr>TextView</vt:lpstr>
      <vt:lpstr> Text Style </vt:lpstr>
      <vt:lpstr>Text Size </vt:lpstr>
      <vt:lpstr>PowerPoint Presentation</vt:lpstr>
      <vt:lpstr>Button</vt:lpstr>
      <vt:lpstr>Button Click Event Listener</vt:lpstr>
      <vt:lpstr>PowerPoint Presentation</vt:lpstr>
      <vt:lpstr>Image View</vt:lpstr>
      <vt:lpstr>PowerPoint Presentation</vt:lpstr>
      <vt:lpstr>EditText</vt:lpstr>
      <vt:lpstr>PowerPoint Presentation</vt:lpstr>
      <vt:lpstr>PowerPoint Presentation</vt:lpstr>
      <vt:lpstr>CheckBox</vt:lpstr>
      <vt:lpstr>PowerPoint Presentation</vt:lpstr>
      <vt:lpstr>PowerPoint Presentation</vt:lpstr>
      <vt:lpstr>ToggleButton</vt:lpstr>
      <vt:lpstr>PowerPoint Presentation</vt:lpstr>
      <vt:lpstr>Switch</vt:lpstr>
      <vt:lpstr>PowerPoint Presentation</vt:lpstr>
      <vt:lpstr>PowerPoint Presentation</vt:lpstr>
      <vt:lpstr>PowerPoint Presentation</vt:lpstr>
      <vt:lpstr>PowerPoint Presentation</vt:lpstr>
      <vt:lpstr>PowerPoint Presentation</vt:lpstr>
      <vt:lpstr>Spinner</vt:lpstr>
      <vt:lpstr>PowerPoint Presentation</vt:lpstr>
      <vt:lpstr>PowerPoint Presentation</vt:lpstr>
      <vt:lpstr>PowerPoint Presentation</vt:lpstr>
      <vt:lpstr>PowerPoint Presentation</vt:lpstr>
      <vt:lpstr>TimePicker</vt:lpstr>
      <vt:lpstr>PowerPoint Presentation</vt:lpstr>
      <vt:lpstr>PowerPoint Presentation</vt:lpstr>
      <vt:lpstr>PowerPoint Presentation</vt:lpstr>
      <vt:lpstr>PowerPoint Presentation</vt:lpstr>
      <vt:lpstr>PowerPoint Presentation</vt:lpstr>
      <vt:lpstr>PowerPoint Presentation</vt:lpstr>
      <vt:lpstr>DatePicker </vt:lpstr>
      <vt:lpstr>PowerPoint Presentation</vt:lpstr>
      <vt:lpstr>PowerPoint Presentation</vt:lpstr>
      <vt:lpstr>PowerPoint Presentation</vt:lpstr>
      <vt:lpstr>PowerPoint Presentation</vt:lpstr>
      <vt:lpstr>PowerPoint Presentation</vt:lpstr>
      <vt:lpstr>PowerPoint Presentation</vt:lpstr>
      <vt:lpstr>Pemrograman Mobile </vt:lpstr>
      <vt:lpstr>Layouting</vt:lpstr>
      <vt:lpstr> 01 </vt:lpstr>
      <vt:lpstr>Apa itu SQLite ?    </vt:lpstr>
      <vt:lpstr> 02 </vt:lpstr>
      <vt:lpstr>Fungsi SQLite</vt:lpstr>
      <vt:lpstr> 03 </vt:lpstr>
      <vt:lpstr>Tipe Data SQLite ?    </vt:lpstr>
      <vt:lpstr> 04 </vt:lpstr>
      <vt:lpstr>Kelebihan  SqLite</vt:lpstr>
      <vt:lpstr> 05 </vt:lpstr>
      <vt:lpstr>Kekurangan SQLite ?    </vt:lpstr>
      <vt:lpstr> 06 </vt:lpstr>
      <vt:lpstr>Batasan Penggunaan SQLite</vt:lpstr>
      <vt:lpstr>Batasan Pengguna SQLite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Aldi Pratama Putra</cp:lastModifiedBy>
  <cp:revision>387</cp:revision>
  <dcterms:created xsi:type="dcterms:W3CDTF">2019-04-17T03:34:48Z</dcterms:created>
  <dcterms:modified xsi:type="dcterms:W3CDTF">2023-07-15T08:20:14Z</dcterms:modified>
</cp:coreProperties>
</file>